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57" r:id="rId3"/>
    <p:sldId id="258" r:id="rId4"/>
    <p:sldId id="259" r:id="rId5"/>
    <p:sldId id="260" r:id="rId6"/>
    <p:sldId id="263" r:id="rId7"/>
    <p:sldId id="265" r:id="rId8"/>
    <p:sldId id="261"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8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 Id="rId4" Type="http://schemas.openxmlformats.org/officeDocument/2006/relationships/image" Target="../media/image17.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4E48C73-7FDC-41FA-B6C9-DE747AD34A8D}"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E04AD0D-DBA4-49E7-AE2F-41E2FED5E8D4}">
      <dgm:prSet/>
      <dgm:spPr/>
      <dgm:t>
        <a:bodyPr/>
        <a:lstStyle/>
        <a:p>
          <a:pPr>
            <a:lnSpc>
              <a:spcPct val="100000"/>
            </a:lnSpc>
            <a:defRPr b="1"/>
          </a:pPr>
          <a:r>
            <a:rPr lang="en-US" b="0" i="0"/>
            <a:t>Arduino Uno</a:t>
          </a:r>
          <a:endParaRPr lang="en-US"/>
        </a:p>
      </dgm:t>
    </dgm:pt>
    <dgm:pt modelId="{4045B502-1BC4-4799-AEA6-E24B9622EB91}" type="parTrans" cxnId="{A5727811-6B04-4B56-958C-619AF4C2AB6B}">
      <dgm:prSet/>
      <dgm:spPr/>
      <dgm:t>
        <a:bodyPr/>
        <a:lstStyle/>
        <a:p>
          <a:endParaRPr lang="en-US"/>
        </a:p>
      </dgm:t>
    </dgm:pt>
    <dgm:pt modelId="{8B805AA1-D641-4EDB-90B1-9E2ACC8C9195}" type="sibTrans" cxnId="{A5727811-6B04-4B56-958C-619AF4C2AB6B}">
      <dgm:prSet/>
      <dgm:spPr/>
      <dgm:t>
        <a:bodyPr/>
        <a:lstStyle/>
        <a:p>
          <a:endParaRPr lang="en-US"/>
        </a:p>
      </dgm:t>
    </dgm:pt>
    <dgm:pt modelId="{F1BBA3B7-1E99-466A-8C76-F461A0EF9A27}">
      <dgm:prSet/>
      <dgm:spPr/>
      <dgm:t>
        <a:bodyPr/>
        <a:lstStyle/>
        <a:p>
          <a:pPr>
            <a:lnSpc>
              <a:spcPct val="100000"/>
            </a:lnSpc>
          </a:pPr>
          <a:r>
            <a:rPr lang="en-GB" b="0" i="0"/>
            <a:t>Arduino Uno, the brain orchestrating our symphony of sensors and lights.</a:t>
          </a:r>
          <a:endParaRPr lang="en-US"/>
        </a:p>
      </dgm:t>
    </dgm:pt>
    <dgm:pt modelId="{2B998CE9-4D7E-48B0-A68D-C149BD4279DC}" type="parTrans" cxnId="{598D15B8-6F4D-46A0-A132-7FD8EC3D1D7B}">
      <dgm:prSet/>
      <dgm:spPr/>
      <dgm:t>
        <a:bodyPr/>
        <a:lstStyle/>
        <a:p>
          <a:endParaRPr lang="en-US"/>
        </a:p>
      </dgm:t>
    </dgm:pt>
    <dgm:pt modelId="{266FBFA9-E58D-49FE-9855-96B68AA4B693}" type="sibTrans" cxnId="{598D15B8-6F4D-46A0-A132-7FD8EC3D1D7B}">
      <dgm:prSet/>
      <dgm:spPr/>
      <dgm:t>
        <a:bodyPr/>
        <a:lstStyle/>
        <a:p>
          <a:endParaRPr lang="en-US"/>
        </a:p>
      </dgm:t>
    </dgm:pt>
    <dgm:pt modelId="{02C18BA0-9358-4B02-ABE5-6C30E1AEBEE1}">
      <dgm:prSet/>
      <dgm:spPr/>
      <dgm:t>
        <a:bodyPr/>
        <a:lstStyle/>
        <a:p>
          <a:pPr>
            <a:lnSpc>
              <a:spcPct val="100000"/>
            </a:lnSpc>
            <a:defRPr b="1"/>
          </a:pPr>
          <a:r>
            <a:rPr lang="en-US" b="0" i="0"/>
            <a:t>RGB LEDs and LED</a:t>
          </a:r>
          <a:endParaRPr lang="en-US"/>
        </a:p>
      </dgm:t>
    </dgm:pt>
    <dgm:pt modelId="{660658C7-FAE3-4FAD-8796-25B7F4A92C26}" type="parTrans" cxnId="{1705AC41-5191-4F8C-BFA4-D1865B69E93F}">
      <dgm:prSet/>
      <dgm:spPr/>
      <dgm:t>
        <a:bodyPr/>
        <a:lstStyle/>
        <a:p>
          <a:endParaRPr lang="en-US"/>
        </a:p>
      </dgm:t>
    </dgm:pt>
    <dgm:pt modelId="{4757C854-BFAF-46E4-A90D-16A41A8CC9DE}" type="sibTrans" cxnId="{1705AC41-5191-4F8C-BFA4-D1865B69E93F}">
      <dgm:prSet/>
      <dgm:spPr/>
      <dgm:t>
        <a:bodyPr/>
        <a:lstStyle/>
        <a:p>
          <a:endParaRPr lang="en-US"/>
        </a:p>
      </dgm:t>
    </dgm:pt>
    <dgm:pt modelId="{AA8FCAA7-2A46-4507-A346-1A3441952DF2}">
      <dgm:prSet/>
      <dgm:spPr/>
      <dgm:t>
        <a:bodyPr/>
        <a:lstStyle/>
        <a:p>
          <a:pPr>
            <a:lnSpc>
              <a:spcPct val="100000"/>
            </a:lnSpc>
          </a:pPr>
          <a:r>
            <a:rPr lang="en-GB" b="0" i="0" dirty="0"/>
            <a:t>A trail of RGB LEDs and LED strips weaves alongside the path, ready to bathe the night in colour.</a:t>
          </a:r>
          <a:endParaRPr lang="en-US" dirty="0"/>
        </a:p>
      </dgm:t>
    </dgm:pt>
    <dgm:pt modelId="{49708AD0-4915-4B4C-AF67-9E9410DB257B}" type="parTrans" cxnId="{C4C2C865-A37C-4210-A18B-850267FA1778}">
      <dgm:prSet/>
      <dgm:spPr/>
      <dgm:t>
        <a:bodyPr/>
        <a:lstStyle/>
        <a:p>
          <a:endParaRPr lang="en-US"/>
        </a:p>
      </dgm:t>
    </dgm:pt>
    <dgm:pt modelId="{347D320A-D2BA-437B-9D9F-2B015E951E42}" type="sibTrans" cxnId="{C4C2C865-A37C-4210-A18B-850267FA1778}">
      <dgm:prSet/>
      <dgm:spPr/>
      <dgm:t>
        <a:bodyPr/>
        <a:lstStyle/>
        <a:p>
          <a:endParaRPr lang="en-US"/>
        </a:p>
      </dgm:t>
    </dgm:pt>
    <dgm:pt modelId="{6BAD8FC4-BFF3-4EB9-94E5-1E99017F926F}">
      <dgm:prSet/>
      <dgm:spPr/>
      <dgm:t>
        <a:bodyPr/>
        <a:lstStyle/>
        <a:p>
          <a:pPr>
            <a:lnSpc>
              <a:spcPct val="100000"/>
            </a:lnSpc>
            <a:defRPr b="1"/>
          </a:pPr>
          <a:r>
            <a:rPr lang="en-US" b="0" i="0"/>
            <a:t>PIR motion sensors</a:t>
          </a:r>
          <a:endParaRPr lang="en-US"/>
        </a:p>
      </dgm:t>
    </dgm:pt>
    <dgm:pt modelId="{AE2824D5-BF45-4DA3-BAE6-C942905E1181}" type="parTrans" cxnId="{47F01B49-092D-4691-9711-90978C146591}">
      <dgm:prSet/>
      <dgm:spPr/>
      <dgm:t>
        <a:bodyPr/>
        <a:lstStyle/>
        <a:p>
          <a:endParaRPr lang="en-US"/>
        </a:p>
      </dgm:t>
    </dgm:pt>
    <dgm:pt modelId="{0B87D223-286C-4EE6-BE4B-C4D3127C032E}" type="sibTrans" cxnId="{47F01B49-092D-4691-9711-90978C146591}">
      <dgm:prSet/>
      <dgm:spPr/>
      <dgm:t>
        <a:bodyPr/>
        <a:lstStyle/>
        <a:p>
          <a:endParaRPr lang="en-US"/>
        </a:p>
      </dgm:t>
    </dgm:pt>
    <dgm:pt modelId="{DE9F5CD2-5789-4A39-BA99-F1A733A1A25E}">
      <dgm:prSet/>
      <dgm:spPr/>
      <dgm:t>
        <a:bodyPr/>
        <a:lstStyle/>
        <a:p>
          <a:pPr>
            <a:lnSpc>
              <a:spcPct val="100000"/>
            </a:lnSpc>
          </a:pPr>
          <a:r>
            <a:rPr lang="en-GB" b="0" i="0" dirty="0"/>
            <a:t>PIR motion sensors stand guard, awaiting the approach of adventurers to awaken the scene.</a:t>
          </a:r>
          <a:endParaRPr lang="en-US" dirty="0"/>
        </a:p>
      </dgm:t>
    </dgm:pt>
    <dgm:pt modelId="{DAE46204-E21E-4299-A15F-631E8D411C0B}" type="parTrans" cxnId="{78ABA7AA-89CD-4D39-8D62-31357C87B5FB}">
      <dgm:prSet/>
      <dgm:spPr/>
      <dgm:t>
        <a:bodyPr/>
        <a:lstStyle/>
        <a:p>
          <a:endParaRPr lang="en-US"/>
        </a:p>
      </dgm:t>
    </dgm:pt>
    <dgm:pt modelId="{5D8DBCAB-27DC-477C-89F7-D27E6CCDC589}" type="sibTrans" cxnId="{78ABA7AA-89CD-4D39-8D62-31357C87B5FB}">
      <dgm:prSet/>
      <dgm:spPr/>
      <dgm:t>
        <a:bodyPr/>
        <a:lstStyle/>
        <a:p>
          <a:endParaRPr lang="en-US"/>
        </a:p>
      </dgm:t>
    </dgm:pt>
    <dgm:pt modelId="{B59841DD-2832-4805-8FC1-44E0AB7B339B}">
      <dgm:prSet/>
      <dgm:spPr/>
      <dgm:t>
        <a:bodyPr/>
        <a:lstStyle/>
        <a:p>
          <a:pPr>
            <a:lnSpc>
              <a:spcPct val="100000"/>
            </a:lnSpc>
            <a:defRPr b="1"/>
          </a:pPr>
          <a:r>
            <a:rPr lang="en-US" b="0" i="0"/>
            <a:t>Piezo buzzers and speakers</a:t>
          </a:r>
          <a:endParaRPr lang="en-US"/>
        </a:p>
      </dgm:t>
    </dgm:pt>
    <dgm:pt modelId="{A4411ED0-777C-45E6-93A0-416AAD4087F7}" type="parTrans" cxnId="{641FE714-CB56-4E0B-A7ED-4C1ACEBC09B5}">
      <dgm:prSet/>
      <dgm:spPr/>
      <dgm:t>
        <a:bodyPr/>
        <a:lstStyle/>
        <a:p>
          <a:endParaRPr lang="en-US"/>
        </a:p>
      </dgm:t>
    </dgm:pt>
    <dgm:pt modelId="{BDE35A79-F8F4-4260-BE97-BF33F5EB8EE9}" type="sibTrans" cxnId="{641FE714-CB56-4E0B-A7ED-4C1ACEBC09B5}">
      <dgm:prSet/>
      <dgm:spPr/>
      <dgm:t>
        <a:bodyPr/>
        <a:lstStyle/>
        <a:p>
          <a:endParaRPr lang="en-US"/>
        </a:p>
      </dgm:t>
    </dgm:pt>
    <dgm:pt modelId="{CB9159A3-D646-4041-A814-E9C4C4D2F4AD}">
      <dgm:prSet/>
      <dgm:spPr/>
      <dgm:t>
        <a:bodyPr/>
        <a:lstStyle/>
        <a:p>
          <a:pPr>
            <a:lnSpc>
              <a:spcPct val="100000"/>
            </a:lnSpc>
          </a:pPr>
          <a:r>
            <a:rPr lang="en-GB" b="0" i="0" dirty="0"/>
            <a:t>Piezo buzzers and speakers lie in wait, eager to fill the air with thematic scores at each sensor's cue.</a:t>
          </a:r>
          <a:endParaRPr lang="en-US" b="0" dirty="0"/>
        </a:p>
      </dgm:t>
    </dgm:pt>
    <dgm:pt modelId="{5080C3D6-A242-4BE9-AF0A-2505366DFD91}" type="parTrans" cxnId="{9DCC0071-8F51-481F-8855-01A15FFE7529}">
      <dgm:prSet/>
      <dgm:spPr/>
      <dgm:t>
        <a:bodyPr/>
        <a:lstStyle/>
        <a:p>
          <a:endParaRPr lang="en-US"/>
        </a:p>
      </dgm:t>
    </dgm:pt>
    <dgm:pt modelId="{6E4397B6-ACA7-468A-B08B-A00410AA50C9}" type="sibTrans" cxnId="{9DCC0071-8F51-481F-8855-01A15FFE7529}">
      <dgm:prSet/>
      <dgm:spPr/>
      <dgm:t>
        <a:bodyPr/>
        <a:lstStyle/>
        <a:p>
          <a:endParaRPr lang="en-US"/>
        </a:p>
      </dgm:t>
    </dgm:pt>
    <dgm:pt modelId="{558874F0-79ED-4740-976F-49687F0F2290}" type="pres">
      <dgm:prSet presAssocID="{24E48C73-7FDC-41FA-B6C9-DE747AD34A8D}" presName="root" presStyleCnt="0">
        <dgm:presLayoutVars>
          <dgm:dir/>
          <dgm:resizeHandles val="exact"/>
        </dgm:presLayoutVars>
      </dgm:prSet>
      <dgm:spPr/>
    </dgm:pt>
    <dgm:pt modelId="{7A71EB47-791C-4440-A10A-95FED40825BB}" type="pres">
      <dgm:prSet presAssocID="{AE04AD0D-DBA4-49E7-AE2F-41E2FED5E8D4}" presName="compNode" presStyleCnt="0"/>
      <dgm:spPr/>
    </dgm:pt>
    <dgm:pt modelId="{6C3FD193-50DF-4DB2-B6BD-481ADF9C3C1A}" type="pres">
      <dgm:prSet presAssocID="{AE04AD0D-DBA4-49E7-AE2F-41E2FED5E8D4}"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rocessor"/>
        </a:ext>
      </dgm:extLst>
    </dgm:pt>
    <dgm:pt modelId="{1587D95B-B782-4EED-95D7-66D7C76EFC1E}" type="pres">
      <dgm:prSet presAssocID="{AE04AD0D-DBA4-49E7-AE2F-41E2FED5E8D4}" presName="iconSpace" presStyleCnt="0"/>
      <dgm:spPr/>
    </dgm:pt>
    <dgm:pt modelId="{C985FBA1-069E-4D36-B832-6A5F46EE8B31}" type="pres">
      <dgm:prSet presAssocID="{AE04AD0D-DBA4-49E7-AE2F-41E2FED5E8D4}" presName="parTx" presStyleLbl="revTx" presStyleIdx="0" presStyleCnt="8">
        <dgm:presLayoutVars>
          <dgm:chMax val="0"/>
          <dgm:chPref val="0"/>
        </dgm:presLayoutVars>
      </dgm:prSet>
      <dgm:spPr/>
    </dgm:pt>
    <dgm:pt modelId="{660B6C7B-D0A0-4E1C-BFFB-11311F8E8BE5}" type="pres">
      <dgm:prSet presAssocID="{AE04AD0D-DBA4-49E7-AE2F-41E2FED5E8D4}" presName="txSpace" presStyleCnt="0"/>
      <dgm:spPr/>
    </dgm:pt>
    <dgm:pt modelId="{129E2779-DF94-4C53-B124-689DE52DF7AF}" type="pres">
      <dgm:prSet presAssocID="{AE04AD0D-DBA4-49E7-AE2F-41E2FED5E8D4}" presName="desTx" presStyleLbl="revTx" presStyleIdx="1" presStyleCnt="8">
        <dgm:presLayoutVars/>
      </dgm:prSet>
      <dgm:spPr/>
    </dgm:pt>
    <dgm:pt modelId="{CBE13310-205D-418D-8F20-B4C897B97DC0}" type="pres">
      <dgm:prSet presAssocID="{8B805AA1-D641-4EDB-90B1-9E2ACC8C9195}" presName="sibTrans" presStyleCnt="0"/>
      <dgm:spPr/>
    </dgm:pt>
    <dgm:pt modelId="{00892C6E-21A8-4FBD-B867-A25E938F75C9}" type="pres">
      <dgm:prSet presAssocID="{02C18BA0-9358-4B02-ABE5-6C30E1AEBEE1}" presName="compNode" presStyleCnt="0"/>
      <dgm:spPr/>
    </dgm:pt>
    <dgm:pt modelId="{54114977-71C8-439F-8634-225CFB0E3394}" type="pres">
      <dgm:prSet presAssocID="{02C18BA0-9358-4B02-ABE5-6C30E1AEBEE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ghtbulb"/>
        </a:ext>
      </dgm:extLst>
    </dgm:pt>
    <dgm:pt modelId="{88090449-696F-406B-970E-17EBDAC0BFAE}" type="pres">
      <dgm:prSet presAssocID="{02C18BA0-9358-4B02-ABE5-6C30E1AEBEE1}" presName="iconSpace" presStyleCnt="0"/>
      <dgm:spPr/>
    </dgm:pt>
    <dgm:pt modelId="{04BAC7AF-1569-4736-8082-78216B21047B}" type="pres">
      <dgm:prSet presAssocID="{02C18BA0-9358-4B02-ABE5-6C30E1AEBEE1}" presName="parTx" presStyleLbl="revTx" presStyleIdx="2" presStyleCnt="8">
        <dgm:presLayoutVars>
          <dgm:chMax val="0"/>
          <dgm:chPref val="0"/>
        </dgm:presLayoutVars>
      </dgm:prSet>
      <dgm:spPr/>
    </dgm:pt>
    <dgm:pt modelId="{1E7F896B-6F54-4D8F-A869-0176C69D5712}" type="pres">
      <dgm:prSet presAssocID="{02C18BA0-9358-4B02-ABE5-6C30E1AEBEE1}" presName="txSpace" presStyleCnt="0"/>
      <dgm:spPr/>
    </dgm:pt>
    <dgm:pt modelId="{A1748EC9-6DD8-4B80-81CA-FC2FB011EFAE}" type="pres">
      <dgm:prSet presAssocID="{02C18BA0-9358-4B02-ABE5-6C30E1AEBEE1}" presName="desTx" presStyleLbl="revTx" presStyleIdx="3" presStyleCnt="8">
        <dgm:presLayoutVars/>
      </dgm:prSet>
      <dgm:spPr/>
    </dgm:pt>
    <dgm:pt modelId="{15D317B7-8339-4E5D-931D-C98BCACA1E95}" type="pres">
      <dgm:prSet presAssocID="{4757C854-BFAF-46E4-A90D-16A41A8CC9DE}" presName="sibTrans" presStyleCnt="0"/>
      <dgm:spPr/>
    </dgm:pt>
    <dgm:pt modelId="{E07407D8-5DDA-48CE-B2D0-BD4EAFF34E46}" type="pres">
      <dgm:prSet presAssocID="{6BAD8FC4-BFF3-4EB9-94E5-1E99017F926F}" presName="compNode" presStyleCnt="0"/>
      <dgm:spPr/>
    </dgm:pt>
    <dgm:pt modelId="{4AF9670D-67AF-460C-A71D-5A14664B6177}" type="pres">
      <dgm:prSet presAssocID="{6BAD8FC4-BFF3-4EB9-94E5-1E99017F926F}"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mart Phone"/>
        </a:ext>
      </dgm:extLst>
    </dgm:pt>
    <dgm:pt modelId="{0633D635-3C69-4994-8778-2F72C9E82F40}" type="pres">
      <dgm:prSet presAssocID="{6BAD8FC4-BFF3-4EB9-94E5-1E99017F926F}" presName="iconSpace" presStyleCnt="0"/>
      <dgm:spPr/>
    </dgm:pt>
    <dgm:pt modelId="{F9D4D072-77A8-4342-A567-BC0A6941854C}" type="pres">
      <dgm:prSet presAssocID="{6BAD8FC4-BFF3-4EB9-94E5-1E99017F926F}" presName="parTx" presStyleLbl="revTx" presStyleIdx="4" presStyleCnt="8">
        <dgm:presLayoutVars>
          <dgm:chMax val="0"/>
          <dgm:chPref val="0"/>
        </dgm:presLayoutVars>
      </dgm:prSet>
      <dgm:spPr/>
    </dgm:pt>
    <dgm:pt modelId="{3CEAB156-44F7-4478-8B14-39FCAEF337D0}" type="pres">
      <dgm:prSet presAssocID="{6BAD8FC4-BFF3-4EB9-94E5-1E99017F926F}" presName="txSpace" presStyleCnt="0"/>
      <dgm:spPr/>
    </dgm:pt>
    <dgm:pt modelId="{AC2D9B9C-0DAB-4DD9-8ABC-9027040F0777}" type="pres">
      <dgm:prSet presAssocID="{6BAD8FC4-BFF3-4EB9-94E5-1E99017F926F}" presName="desTx" presStyleLbl="revTx" presStyleIdx="5" presStyleCnt="8">
        <dgm:presLayoutVars/>
      </dgm:prSet>
      <dgm:spPr/>
    </dgm:pt>
    <dgm:pt modelId="{CB9E58F1-04C6-4326-BC3B-99911D7E6550}" type="pres">
      <dgm:prSet presAssocID="{0B87D223-286C-4EE6-BE4B-C4D3127C032E}" presName="sibTrans" presStyleCnt="0"/>
      <dgm:spPr/>
    </dgm:pt>
    <dgm:pt modelId="{48DE224B-6548-4874-8687-6143362352EE}" type="pres">
      <dgm:prSet presAssocID="{B59841DD-2832-4805-8FC1-44E0AB7B339B}" presName="compNode" presStyleCnt="0"/>
      <dgm:spPr/>
    </dgm:pt>
    <dgm:pt modelId="{EC4469BC-46BF-40FF-8B31-E7A77FC94FCA}" type="pres">
      <dgm:prSet presAssocID="{B59841DD-2832-4805-8FC1-44E0AB7B339B}"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peakers"/>
        </a:ext>
      </dgm:extLst>
    </dgm:pt>
    <dgm:pt modelId="{D20279AD-B826-438A-B320-9F9392CE789C}" type="pres">
      <dgm:prSet presAssocID="{B59841DD-2832-4805-8FC1-44E0AB7B339B}" presName="iconSpace" presStyleCnt="0"/>
      <dgm:spPr/>
    </dgm:pt>
    <dgm:pt modelId="{D28AA1BD-1A11-4EB0-A719-951BCA16742E}" type="pres">
      <dgm:prSet presAssocID="{B59841DD-2832-4805-8FC1-44E0AB7B339B}" presName="parTx" presStyleLbl="revTx" presStyleIdx="6" presStyleCnt="8">
        <dgm:presLayoutVars>
          <dgm:chMax val="0"/>
          <dgm:chPref val="0"/>
        </dgm:presLayoutVars>
      </dgm:prSet>
      <dgm:spPr/>
    </dgm:pt>
    <dgm:pt modelId="{FC9A3C25-BD2F-42CB-A164-3882B13474F8}" type="pres">
      <dgm:prSet presAssocID="{B59841DD-2832-4805-8FC1-44E0AB7B339B}" presName="txSpace" presStyleCnt="0"/>
      <dgm:spPr/>
    </dgm:pt>
    <dgm:pt modelId="{95D5DC48-DE10-44A2-96E5-F2603F0B656B}" type="pres">
      <dgm:prSet presAssocID="{B59841DD-2832-4805-8FC1-44E0AB7B339B}" presName="desTx" presStyleLbl="revTx" presStyleIdx="7" presStyleCnt="8">
        <dgm:presLayoutVars/>
      </dgm:prSet>
      <dgm:spPr/>
    </dgm:pt>
  </dgm:ptLst>
  <dgm:cxnLst>
    <dgm:cxn modelId="{A5727811-6B04-4B56-958C-619AF4C2AB6B}" srcId="{24E48C73-7FDC-41FA-B6C9-DE747AD34A8D}" destId="{AE04AD0D-DBA4-49E7-AE2F-41E2FED5E8D4}" srcOrd="0" destOrd="0" parTransId="{4045B502-1BC4-4799-AEA6-E24B9622EB91}" sibTransId="{8B805AA1-D641-4EDB-90B1-9E2ACC8C9195}"/>
    <dgm:cxn modelId="{641FE714-CB56-4E0B-A7ED-4C1ACEBC09B5}" srcId="{24E48C73-7FDC-41FA-B6C9-DE747AD34A8D}" destId="{B59841DD-2832-4805-8FC1-44E0AB7B339B}" srcOrd="3" destOrd="0" parTransId="{A4411ED0-777C-45E6-93A0-416AAD4087F7}" sibTransId="{BDE35A79-F8F4-4260-BE97-BF33F5EB8EE9}"/>
    <dgm:cxn modelId="{1705AC41-5191-4F8C-BFA4-D1865B69E93F}" srcId="{24E48C73-7FDC-41FA-B6C9-DE747AD34A8D}" destId="{02C18BA0-9358-4B02-ABE5-6C30E1AEBEE1}" srcOrd="1" destOrd="0" parTransId="{660658C7-FAE3-4FAD-8796-25B7F4A92C26}" sibTransId="{4757C854-BFAF-46E4-A90D-16A41A8CC9DE}"/>
    <dgm:cxn modelId="{C4C2C865-A37C-4210-A18B-850267FA1778}" srcId="{02C18BA0-9358-4B02-ABE5-6C30E1AEBEE1}" destId="{AA8FCAA7-2A46-4507-A346-1A3441952DF2}" srcOrd="0" destOrd="0" parTransId="{49708AD0-4915-4B4C-AF67-9E9410DB257B}" sibTransId="{347D320A-D2BA-437B-9D9F-2B015E951E42}"/>
    <dgm:cxn modelId="{47F01B49-092D-4691-9711-90978C146591}" srcId="{24E48C73-7FDC-41FA-B6C9-DE747AD34A8D}" destId="{6BAD8FC4-BFF3-4EB9-94E5-1E99017F926F}" srcOrd="2" destOrd="0" parTransId="{AE2824D5-BF45-4DA3-BAE6-C942905E1181}" sibTransId="{0B87D223-286C-4EE6-BE4B-C4D3127C032E}"/>
    <dgm:cxn modelId="{9DCC0071-8F51-481F-8855-01A15FFE7529}" srcId="{B59841DD-2832-4805-8FC1-44E0AB7B339B}" destId="{CB9159A3-D646-4041-A814-E9C4C4D2F4AD}" srcOrd="0" destOrd="0" parTransId="{5080C3D6-A242-4BE9-AF0A-2505366DFD91}" sibTransId="{6E4397B6-ACA7-468A-B08B-A00410AA50C9}"/>
    <dgm:cxn modelId="{6F12AE77-4346-4DB5-B8A3-17128ABB0FA2}" type="presOf" srcId="{24E48C73-7FDC-41FA-B6C9-DE747AD34A8D}" destId="{558874F0-79ED-4740-976F-49687F0F2290}" srcOrd="0" destOrd="0" presId="urn:microsoft.com/office/officeart/2018/5/layout/CenteredIconLabelDescriptionList"/>
    <dgm:cxn modelId="{FA97687E-3C9B-4CC5-9FE3-837753702EC8}" type="presOf" srcId="{AA8FCAA7-2A46-4507-A346-1A3441952DF2}" destId="{A1748EC9-6DD8-4B80-81CA-FC2FB011EFAE}" srcOrd="0" destOrd="0" presId="urn:microsoft.com/office/officeart/2018/5/layout/CenteredIconLabelDescriptionList"/>
    <dgm:cxn modelId="{78ABA7AA-89CD-4D39-8D62-31357C87B5FB}" srcId="{6BAD8FC4-BFF3-4EB9-94E5-1E99017F926F}" destId="{DE9F5CD2-5789-4A39-BA99-F1A733A1A25E}" srcOrd="0" destOrd="0" parTransId="{DAE46204-E21E-4299-A15F-631E8D411C0B}" sibTransId="{5D8DBCAB-27DC-477C-89F7-D27E6CCDC589}"/>
    <dgm:cxn modelId="{0CD92CB4-B712-48A4-B72A-E0EDC857952E}" type="presOf" srcId="{CB9159A3-D646-4041-A814-E9C4C4D2F4AD}" destId="{95D5DC48-DE10-44A2-96E5-F2603F0B656B}" srcOrd="0" destOrd="0" presId="urn:microsoft.com/office/officeart/2018/5/layout/CenteredIconLabelDescriptionList"/>
    <dgm:cxn modelId="{598D15B8-6F4D-46A0-A132-7FD8EC3D1D7B}" srcId="{AE04AD0D-DBA4-49E7-AE2F-41E2FED5E8D4}" destId="{F1BBA3B7-1E99-466A-8C76-F461A0EF9A27}" srcOrd="0" destOrd="0" parTransId="{2B998CE9-4D7E-48B0-A68D-C149BD4279DC}" sibTransId="{266FBFA9-E58D-49FE-9855-96B68AA4B693}"/>
    <dgm:cxn modelId="{0DE980BE-FE65-4A6D-9AB4-CCFC605AFC37}" type="presOf" srcId="{B59841DD-2832-4805-8FC1-44E0AB7B339B}" destId="{D28AA1BD-1A11-4EB0-A719-951BCA16742E}" srcOrd="0" destOrd="0" presId="urn:microsoft.com/office/officeart/2018/5/layout/CenteredIconLabelDescriptionList"/>
    <dgm:cxn modelId="{F3E7F7C8-60EE-4164-AC92-C1C6B755D68B}" type="presOf" srcId="{6BAD8FC4-BFF3-4EB9-94E5-1E99017F926F}" destId="{F9D4D072-77A8-4342-A567-BC0A6941854C}" srcOrd="0" destOrd="0" presId="urn:microsoft.com/office/officeart/2018/5/layout/CenteredIconLabelDescriptionList"/>
    <dgm:cxn modelId="{853B6ED7-EFA2-4BB1-8CC6-8C05272FAA09}" type="presOf" srcId="{DE9F5CD2-5789-4A39-BA99-F1A733A1A25E}" destId="{AC2D9B9C-0DAB-4DD9-8ABC-9027040F0777}" srcOrd="0" destOrd="0" presId="urn:microsoft.com/office/officeart/2018/5/layout/CenteredIconLabelDescriptionList"/>
    <dgm:cxn modelId="{C16617DF-1DFB-461D-8BC6-FACA0AB99A03}" type="presOf" srcId="{F1BBA3B7-1E99-466A-8C76-F461A0EF9A27}" destId="{129E2779-DF94-4C53-B124-689DE52DF7AF}" srcOrd="0" destOrd="0" presId="urn:microsoft.com/office/officeart/2018/5/layout/CenteredIconLabelDescriptionList"/>
    <dgm:cxn modelId="{2E00D0FB-2A09-4127-8FA2-F9EB73BD4694}" type="presOf" srcId="{02C18BA0-9358-4B02-ABE5-6C30E1AEBEE1}" destId="{04BAC7AF-1569-4736-8082-78216B21047B}" srcOrd="0" destOrd="0" presId="urn:microsoft.com/office/officeart/2018/5/layout/CenteredIconLabelDescriptionList"/>
    <dgm:cxn modelId="{340573FF-CCE1-4130-8B22-1A7ADC7D25B8}" type="presOf" srcId="{AE04AD0D-DBA4-49E7-AE2F-41E2FED5E8D4}" destId="{C985FBA1-069E-4D36-B832-6A5F46EE8B31}" srcOrd="0" destOrd="0" presId="urn:microsoft.com/office/officeart/2018/5/layout/CenteredIconLabelDescriptionList"/>
    <dgm:cxn modelId="{9C8B2B39-AB55-483F-8059-CEC9809B5FD0}" type="presParOf" srcId="{558874F0-79ED-4740-976F-49687F0F2290}" destId="{7A71EB47-791C-4440-A10A-95FED40825BB}" srcOrd="0" destOrd="0" presId="urn:microsoft.com/office/officeart/2018/5/layout/CenteredIconLabelDescriptionList"/>
    <dgm:cxn modelId="{2F124CCC-3AF7-4771-A5EF-80F79687BB59}" type="presParOf" srcId="{7A71EB47-791C-4440-A10A-95FED40825BB}" destId="{6C3FD193-50DF-4DB2-B6BD-481ADF9C3C1A}" srcOrd="0" destOrd="0" presId="urn:microsoft.com/office/officeart/2018/5/layout/CenteredIconLabelDescriptionList"/>
    <dgm:cxn modelId="{F87E2E91-1686-48E7-A965-65FACF7DFDB4}" type="presParOf" srcId="{7A71EB47-791C-4440-A10A-95FED40825BB}" destId="{1587D95B-B782-4EED-95D7-66D7C76EFC1E}" srcOrd="1" destOrd="0" presId="urn:microsoft.com/office/officeart/2018/5/layout/CenteredIconLabelDescriptionList"/>
    <dgm:cxn modelId="{EE80E722-E4F0-40AE-A09F-958D837CC2D8}" type="presParOf" srcId="{7A71EB47-791C-4440-A10A-95FED40825BB}" destId="{C985FBA1-069E-4D36-B832-6A5F46EE8B31}" srcOrd="2" destOrd="0" presId="urn:microsoft.com/office/officeart/2018/5/layout/CenteredIconLabelDescriptionList"/>
    <dgm:cxn modelId="{C8C1B17B-247A-4416-AAEA-B4B6E79B9446}" type="presParOf" srcId="{7A71EB47-791C-4440-A10A-95FED40825BB}" destId="{660B6C7B-D0A0-4E1C-BFFB-11311F8E8BE5}" srcOrd="3" destOrd="0" presId="urn:microsoft.com/office/officeart/2018/5/layout/CenteredIconLabelDescriptionList"/>
    <dgm:cxn modelId="{6F6BEA12-55B0-450B-A93D-E07B4307B7A7}" type="presParOf" srcId="{7A71EB47-791C-4440-A10A-95FED40825BB}" destId="{129E2779-DF94-4C53-B124-689DE52DF7AF}" srcOrd="4" destOrd="0" presId="urn:microsoft.com/office/officeart/2018/5/layout/CenteredIconLabelDescriptionList"/>
    <dgm:cxn modelId="{DF81FB62-9E7D-48DC-9E0A-B8294C5B7786}" type="presParOf" srcId="{558874F0-79ED-4740-976F-49687F0F2290}" destId="{CBE13310-205D-418D-8F20-B4C897B97DC0}" srcOrd="1" destOrd="0" presId="urn:microsoft.com/office/officeart/2018/5/layout/CenteredIconLabelDescriptionList"/>
    <dgm:cxn modelId="{34E73B80-5048-4828-9D12-E0A772420793}" type="presParOf" srcId="{558874F0-79ED-4740-976F-49687F0F2290}" destId="{00892C6E-21A8-4FBD-B867-A25E938F75C9}" srcOrd="2" destOrd="0" presId="urn:microsoft.com/office/officeart/2018/5/layout/CenteredIconLabelDescriptionList"/>
    <dgm:cxn modelId="{DE10CB18-8BC0-4B07-A81D-F01925103A95}" type="presParOf" srcId="{00892C6E-21A8-4FBD-B867-A25E938F75C9}" destId="{54114977-71C8-439F-8634-225CFB0E3394}" srcOrd="0" destOrd="0" presId="urn:microsoft.com/office/officeart/2018/5/layout/CenteredIconLabelDescriptionList"/>
    <dgm:cxn modelId="{77192C22-EA84-4F97-AAAD-6EBF856E04ED}" type="presParOf" srcId="{00892C6E-21A8-4FBD-B867-A25E938F75C9}" destId="{88090449-696F-406B-970E-17EBDAC0BFAE}" srcOrd="1" destOrd="0" presId="urn:microsoft.com/office/officeart/2018/5/layout/CenteredIconLabelDescriptionList"/>
    <dgm:cxn modelId="{7CC721E8-29A1-4757-8FF1-8C6864A694E9}" type="presParOf" srcId="{00892C6E-21A8-4FBD-B867-A25E938F75C9}" destId="{04BAC7AF-1569-4736-8082-78216B21047B}" srcOrd="2" destOrd="0" presId="urn:microsoft.com/office/officeart/2018/5/layout/CenteredIconLabelDescriptionList"/>
    <dgm:cxn modelId="{569FB293-DDBA-49BE-B8FF-ABEA6C9B3D80}" type="presParOf" srcId="{00892C6E-21A8-4FBD-B867-A25E938F75C9}" destId="{1E7F896B-6F54-4D8F-A869-0176C69D5712}" srcOrd="3" destOrd="0" presId="urn:microsoft.com/office/officeart/2018/5/layout/CenteredIconLabelDescriptionList"/>
    <dgm:cxn modelId="{E3F72D3F-0A4B-4DCA-9A62-C94972291AA6}" type="presParOf" srcId="{00892C6E-21A8-4FBD-B867-A25E938F75C9}" destId="{A1748EC9-6DD8-4B80-81CA-FC2FB011EFAE}" srcOrd="4" destOrd="0" presId="urn:microsoft.com/office/officeart/2018/5/layout/CenteredIconLabelDescriptionList"/>
    <dgm:cxn modelId="{09F2A55D-ADED-40A6-94E6-21E2C3C31212}" type="presParOf" srcId="{558874F0-79ED-4740-976F-49687F0F2290}" destId="{15D317B7-8339-4E5D-931D-C98BCACA1E95}" srcOrd="3" destOrd="0" presId="urn:microsoft.com/office/officeart/2018/5/layout/CenteredIconLabelDescriptionList"/>
    <dgm:cxn modelId="{1858177C-EB92-4BAC-847A-C553245845FC}" type="presParOf" srcId="{558874F0-79ED-4740-976F-49687F0F2290}" destId="{E07407D8-5DDA-48CE-B2D0-BD4EAFF34E46}" srcOrd="4" destOrd="0" presId="urn:microsoft.com/office/officeart/2018/5/layout/CenteredIconLabelDescriptionList"/>
    <dgm:cxn modelId="{0A522151-1D51-4CB3-9CE7-DA3C3DAF4761}" type="presParOf" srcId="{E07407D8-5DDA-48CE-B2D0-BD4EAFF34E46}" destId="{4AF9670D-67AF-460C-A71D-5A14664B6177}" srcOrd="0" destOrd="0" presId="urn:microsoft.com/office/officeart/2018/5/layout/CenteredIconLabelDescriptionList"/>
    <dgm:cxn modelId="{247A2DE0-685B-4F80-9EB0-2C0ABB344387}" type="presParOf" srcId="{E07407D8-5DDA-48CE-B2D0-BD4EAFF34E46}" destId="{0633D635-3C69-4994-8778-2F72C9E82F40}" srcOrd="1" destOrd="0" presId="urn:microsoft.com/office/officeart/2018/5/layout/CenteredIconLabelDescriptionList"/>
    <dgm:cxn modelId="{29B0C34D-9914-4187-97F5-FA80FC617199}" type="presParOf" srcId="{E07407D8-5DDA-48CE-B2D0-BD4EAFF34E46}" destId="{F9D4D072-77A8-4342-A567-BC0A6941854C}" srcOrd="2" destOrd="0" presId="urn:microsoft.com/office/officeart/2018/5/layout/CenteredIconLabelDescriptionList"/>
    <dgm:cxn modelId="{7B25A43A-30E4-4892-AD20-75C393B205F2}" type="presParOf" srcId="{E07407D8-5DDA-48CE-B2D0-BD4EAFF34E46}" destId="{3CEAB156-44F7-4478-8B14-39FCAEF337D0}" srcOrd="3" destOrd="0" presId="urn:microsoft.com/office/officeart/2018/5/layout/CenteredIconLabelDescriptionList"/>
    <dgm:cxn modelId="{CF01FA55-74EF-4071-B899-E4ADD6841F72}" type="presParOf" srcId="{E07407D8-5DDA-48CE-B2D0-BD4EAFF34E46}" destId="{AC2D9B9C-0DAB-4DD9-8ABC-9027040F0777}" srcOrd="4" destOrd="0" presId="urn:microsoft.com/office/officeart/2018/5/layout/CenteredIconLabelDescriptionList"/>
    <dgm:cxn modelId="{E22EDCAD-47F5-4D40-8987-69A70F01CE9D}" type="presParOf" srcId="{558874F0-79ED-4740-976F-49687F0F2290}" destId="{CB9E58F1-04C6-4326-BC3B-99911D7E6550}" srcOrd="5" destOrd="0" presId="urn:microsoft.com/office/officeart/2018/5/layout/CenteredIconLabelDescriptionList"/>
    <dgm:cxn modelId="{1176656A-7DF0-403A-A958-9D6873D7AFD5}" type="presParOf" srcId="{558874F0-79ED-4740-976F-49687F0F2290}" destId="{48DE224B-6548-4874-8687-6143362352EE}" srcOrd="6" destOrd="0" presId="urn:microsoft.com/office/officeart/2018/5/layout/CenteredIconLabelDescriptionList"/>
    <dgm:cxn modelId="{D5DADB4E-6F21-4FB4-8C2D-11F385791187}" type="presParOf" srcId="{48DE224B-6548-4874-8687-6143362352EE}" destId="{EC4469BC-46BF-40FF-8B31-E7A77FC94FCA}" srcOrd="0" destOrd="0" presId="urn:microsoft.com/office/officeart/2018/5/layout/CenteredIconLabelDescriptionList"/>
    <dgm:cxn modelId="{28C47884-F5E1-4833-91F4-F56BEC3BEB7D}" type="presParOf" srcId="{48DE224B-6548-4874-8687-6143362352EE}" destId="{D20279AD-B826-438A-B320-9F9392CE789C}" srcOrd="1" destOrd="0" presId="urn:microsoft.com/office/officeart/2018/5/layout/CenteredIconLabelDescriptionList"/>
    <dgm:cxn modelId="{E37E3820-26B5-40A0-84C4-1970FAC9B6FF}" type="presParOf" srcId="{48DE224B-6548-4874-8687-6143362352EE}" destId="{D28AA1BD-1A11-4EB0-A719-951BCA16742E}" srcOrd="2" destOrd="0" presId="urn:microsoft.com/office/officeart/2018/5/layout/CenteredIconLabelDescriptionList"/>
    <dgm:cxn modelId="{8F150DC2-F6AA-4DA9-B19C-CDE3B5E9EE92}" type="presParOf" srcId="{48DE224B-6548-4874-8687-6143362352EE}" destId="{FC9A3C25-BD2F-42CB-A164-3882B13474F8}" srcOrd="3" destOrd="0" presId="urn:microsoft.com/office/officeart/2018/5/layout/CenteredIconLabelDescriptionList"/>
    <dgm:cxn modelId="{30C71C6A-74A8-45FB-A599-D263EEB8B973}" type="presParOf" srcId="{48DE224B-6548-4874-8687-6143362352EE}" destId="{95D5DC48-DE10-44A2-96E5-F2603F0B656B}" srcOrd="4" destOrd="0" presId="urn:microsoft.com/office/officeart/2018/5/layout/Centered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B9FEDE-865B-4909-8A02-4A0F4C852A6E}" type="doc">
      <dgm:prSet loTypeId="urn:microsoft.com/office/officeart/2018/2/layout/IconVerticalSolidList" loCatId="icon" qsTypeId="urn:microsoft.com/office/officeart/2005/8/quickstyle/simple1" qsCatId="simple" csTypeId="urn:microsoft.com/office/officeart/2018/5/colors/Iconchunking_neutralbg_accent1_2" csCatId="accent1" phldr="1"/>
      <dgm:spPr/>
      <dgm:t>
        <a:bodyPr/>
        <a:lstStyle/>
        <a:p>
          <a:endParaRPr lang="en-US"/>
        </a:p>
      </dgm:t>
    </dgm:pt>
    <dgm:pt modelId="{FC6047D8-CE06-4F1B-84CA-7BF9E54C351F}">
      <dgm:prSet/>
      <dgm:spPr/>
      <dgm:t>
        <a:bodyPr/>
        <a:lstStyle/>
        <a:p>
          <a:pPr>
            <a:lnSpc>
              <a:spcPct val="100000"/>
            </a:lnSpc>
          </a:pPr>
          <a:r>
            <a:rPr lang="en-GB" b="1" i="0"/>
            <a:t>Enhancements</a:t>
          </a:r>
          <a:r>
            <a:rPr lang="en-GB" b="0" i="0"/>
            <a:t>: Expanding themes, refining interactivity, and exploring advanced sensory integration for future iterations.</a:t>
          </a:r>
          <a:endParaRPr lang="en-US"/>
        </a:p>
      </dgm:t>
    </dgm:pt>
    <dgm:pt modelId="{49ABBEF0-2B3F-4B9B-8E7B-6320FB8C530D}" type="parTrans" cxnId="{F79B0B75-8C97-4019-B498-14361DA9716B}">
      <dgm:prSet/>
      <dgm:spPr/>
      <dgm:t>
        <a:bodyPr/>
        <a:lstStyle/>
        <a:p>
          <a:endParaRPr lang="en-US"/>
        </a:p>
      </dgm:t>
    </dgm:pt>
    <dgm:pt modelId="{2BFEE229-2090-4C88-A3BB-1CC3815C9225}" type="sibTrans" cxnId="{F79B0B75-8C97-4019-B498-14361DA9716B}">
      <dgm:prSet/>
      <dgm:spPr/>
      <dgm:t>
        <a:bodyPr/>
        <a:lstStyle/>
        <a:p>
          <a:endParaRPr lang="en-US"/>
        </a:p>
      </dgm:t>
    </dgm:pt>
    <dgm:pt modelId="{50C92D12-54F3-40EF-AAD2-C9DBCFF25AD7}">
      <dgm:prSet/>
      <dgm:spPr/>
      <dgm:t>
        <a:bodyPr/>
        <a:lstStyle/>
        <a:p>
          <a:pPr>
            <a:lnSpc>
              <a:spcPct val="100000"/>
            </a:lnSpc>
          </a:pPr>
          <a:r>
            <a:rPr lang="en-GB" b="1" i="0"/>
            <a:t>Vision</a:t>
          </a:r>
          <a:r>
            <a:rPr lang="en-GB" b="0" i="0"/>
            <a:t>: Elevating the GLOW Festival experience, setting a new standard for interactive installations.</a:t>
          </a:r>
          <a:endParaRPr lang="en-US"/>
        </a:p>
      </dgm:t>
    </dgm:pt>
    <dgm:pt modelId="{587DB19E-1C09-42D2-8CA6-C310DA6638A3}" type="parTrans" cxnId="{6B709B19-10F6-4B2C-992F-6DFEC79F8671}">
      <dgm:prSet/>
      <dgm:spPr/>
      <dgm:t>
        <a:bodyPr/>
        <a:lstStyle/>
        <a:p>
          <a:endParaRPr lang="en-US"/>
        </a:p>
      </dgm:t>
    </dgm:pt>
    <dgm:pt modelId="{C3ED6499-F4FE-4495-BCFC-13A0E26B134A}" type="sibTrans" cxnId="{6B709B19-10F6-4B2C-992F-6DFEC79F8671}">
      <dgm:prSet/>
      <dgm:spPr/>
      <dgm:t>
        <a:bodyPr/>
        <a:lstStyle/>
        <a:p>
          <a:endParaRPr lang="en-US"/>
        </a:p>
      </dgm:t>
    </dgm:pt>
    <dgm:pt modelId="{93883246-139E-415D-B763-93E433CBA231}" type="pres">
      <dgm:prSet presAssocID="{E4B9FEDE-865B-4909-8A02-4A0F4C852A6E}" presName="root" presStyleCnt="0">
        <dgm:presLayoutVars>
          <dgm:dir/>
          <dgm:resizeHandles val="exact"/>
        </dgm:presLayoutVars>
      </dgm:prSet>
      <dgm:spPr/>
    </dgm:pt>
    <dgm:pt modelId="{F6B679AA-0482-4B84-9DEC-447B934F8606}" type="pres">
      <dgm:prSet presAssocID="{FC6047D8-CE06-4F1B-84CA-7BF9E54C351F}" presName="compNode" presStyleCnt="0"/>
      <dgm:spPr/>
    </dgm:pt>
    <dgm:pt modelId="{55B30C4C-E4A2-41A8-A098-EDF6B1EC2883}" type="pres">
      <dgm:prSet presAssocID="{FC6047D8-CE06-4F1B-84CA-7BF9E54C351F}" presName="bgRect" presStyleLbl="bgShp" presStyleIdx="0" presStyleCnt="2"/>
      <dgm:spPr/>
    </dgm:pt>
    <dgm:pt modelId="{FE4B89E8-1936-40CE-AF16-87F5F1AD7ABC}" type="pres">
      <dgm:prSet presAssocID="{FC6047D8-CE06-4F1B-84CA-7BF9E54C351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Virtual RealityHeadset"/>
        </a:ext>
      </dgm:extLst>
    </dgm:pt>
    <dgm:pt modelId="{966680D7-EB63-4490-9BA1-40ACBCAE4526}" type="pres">
      <dgm:prSet presAssocID="{FC6047D8-CE06-4F1B-84CA-7BF9E54C351F}" presName="spaceRect" presStyleCnt="0"/>
      <dgm:spPr/>
    </dgm:pt>
    <dgm:pt modelId="{FCBD1AAE-FDDA-40CA-83E3-5591DDFAB4FB}" type="pres">
      <dgm:prSet presAssocID="{FC6047D8-CE06-4F1B-84CA-7BF9E54C351F}" presName="parTx" presStyleLbl="revTx" presStyleIdx="0" presStyleCnt="2">
        <dgm:presLayoutVars>
          <dgm:chMax val="0"/>
          <dgm:chPref val="0"/>
        </dgm:presLayoutVars>
      </dgm:prSet>
      <dgm:spPr/>
    </dgm:pt>
    <dgm:pt modelId="{9F240029-76BC-4FE8-B4BB-020E1E7E1E42}" type="pres">
      <dgm:prSet presAssocID="{2BFEE229-2090-4C88-A3BB-1CC3815C9225}" presName="sibTrans" presStyleCnt="0"/>
      <dgm:spPr/>
    </dgm:pt>
    <dgm:pt modelId="{C22700D5-7F7F-42F1-A875-8687FA4EDF40}" type="pres">
      <dgm:prSet presAssocID="{50C92D12-54F3-40EF-AAD2-C9DBCFF25AD7}" presName="compNode" presStyleCnt="0"/>
      <dgm:spPr/>
    </dgm:pt>
    <dgm:pt modelId="{0A5661D0-E76B-497E-98DD-F4732E8598B5}" type="pres">
      <dgm:prSet presAssocID="{50C92D12-54F3-40EF-AAD2-C9DBCFF25AD7}" presName="bgRect" presStyleLbl="bgShp" presStyleIdx="1" presStyleCnt="2"/>
      <dgm:spPr/>
    </dgm:pt>
    <dgm:pt modelId="{01152584-5223-4C52-833B-F6FB989F3B77}" type="pres">
      <dgm:prSet presAssocID="{50C92D12-54F3-40EF-AAD2-C9DBCFF25AD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reworks"/>
        </a:ext>
      </dgm:extLst>
    </dgm:pt>
    <dgm:pt modelId="{DE9606FB-B267-4359-9FBB-BF5413AA2257}" type="pres">
      <dgm:prSet presAssocID="{50C92D12-54F3-40EF-AAD2-C9DBCFF25AD7}" presName="spaceRect" presStyleCnt="0"/>
      <dgm:spPr/>
    </dgm:pt>
    <dgm:pt modelId="{38B3B83D-8575-4700-A6C3-5FD62454572C}" type="pres">
      <dgm:prSet presAssocID="{50C92D12-54F3-40EF-AAD2-C9DBCFF25AD7}" presName="parTx" presStyleLbl="revTx" presStyleIdx="1" presStyleCnt="2">
        <dgm:presLayoutVars>
          <dgm:chMax val="0"/>
          <dgm:chPref val="0"/>
        </dgm:presLayoutVars>
      </dgm:prSet>
      <dgm:spPr/>
    </dgm:pt>
  </dgm:ptLst>
  <dgm:cxnLst>
    <dgm:cxn modelId="{6B709B19-10F6-4B2C-992F-6DFEC79F8671}" srcId="{E4B9FEDE-865B-4909-8A02-4A0F4C852A6E}" destId="{50C92D12-54F3-40EF-AAD2-C9DBCFF25AD7}" srcOrd="1" destOrd="0" parTransId="{587DB19E-1C09-42D2-8CA6-C310DA6638A3}" sibTransId="{C3ED6499-F4FE-4495-BCFC-13A0E26B134A}"/>
    <dgm:cxn modelId="{E69C1028-5886-4FF4-8A87-0C504D474188}" type="presOf" srcId="{E4B9FEDE-865B-4909-8A02-4A0F4C852A6E}" destId="{93883246-139E-415D-B763-93E433CBA231}" srcOrd="0" destOrd="0" presId="urn:microsoft.com/office/officeart/2018/2/layout/IconVerticalSolidList"/>
    <dgm:cxn modelId="{F79B0B75-8C97-4019-B498-14361DA9716B}" srcId="{E4B9FEDE-865B-4909-8A02-4A0F4C852A6E}" destId="{FC6047D8-CE06-4F1B-84CA-7BF9E54C351F}" srcOrd="0" destOrd="0" parTransId="{49ABBEF0-2B3F-4B9B-8E7B-6320FB8C530D}" sibTransId="{2BFEE229-2090-4C88-A3BB-1CC3815C9225}"/>
    <dgm:cxn modelId="{F98533B7-CF44-4500-98E3-F43CEA0A85DE}" type="presOf" srcId="{50C92D12-54F3-40EF-AAD2-C9DBCFF25AD7}" destId="{38B3B83D-8575-4700-A6C3-5FD62454572C}" srcOrd="0" destOrd="0" presId="urn:microsoft.com/office/officeart/2018/2/layout/IconVerticalSolidList"/>
    <dgm:cxn modelId="{86382EC5-C822-4B07-AFD0-C51E9511D5AF}" type="presOf" srcId="{FC6047D8-CE06-4F1B-84CA-7BF9E54C351F}" destId="{FCBD1AAE-FDDA-40CA-83E3-5591DDFAB4FB}" srcOrd="0" destOrd="0" presId="urn:microsoft.com/office/officeart/2018/2/layout/IconVerticalSolidList"/>
    <dgm:cxn modelId="{9CA103CA-810F-4F4B-912F-70F9DDC6AD66}" type="presParOf" srcId="{93883246-139E-415D-B763-93E433CBA231}" destId="{F6B679AA-0482-4B84-9DEC-447B934F8606}" srcOrd="0" destOrd="0" presId="urn:microsoft.com/office/officeart/2018/2/layout/IconVerticalSolidList"/>
    <dgm:cxn modelId="{9D7BD156-49E2-4415-A3B8-544853361B74}" type="presParOf" srcId="{F6B679AA-0482-4B84-9DEC-447B934F8606}" destId="{55B30C4C-E4A2-41A8-A098-EDF6B1EC2883}" srcOrd="0" destOrd="0" presId="urn:microsoft.com/office/officeart/2018/2/layout/IconVerticalSolidList"/>
    <dgm:cxn modelId="{8C2760D7-A861-4D03-A95A-60B9DAF1519A}" type="presParOf" srcId="{F6B679AA-0482-4B84-9DEC-447B934F8606}" destId="{FE4B89E8-1936-40CE-AF16-87F5F1AD7ABC}" srcOrd="1" destOrd="0" presId="urn:microsoft.com/office/officeart/2018/2/layout/IconVerticalSolidList"/>
    <dgm:cxn modelId="{64DA5944-F9A1-403E-9812-DA415E5EA02D}" type="presParOf" srcId="{F6B679AA-0482-4B84-9DEC-447B934F8606}" destId="{966680D7-EB63-4490-9BA1-40ACBCAE4526}" srcOrd="2" destOrd="0" presId="urn:microsoft.com/office/officeart/2018/2/layout/IconVerticalSolidList"/>
    <dgm:cxn modelId="{45D0FF5A-7EA5-4857-828B-45319391D5B1}" type="presParOf" srcId="{F6B679AA-0482-4B84-9DEC-447B934F8606}" destId="{FCBD1AAE-FDDA-40CA-83E3-5591DDFAB4FB}" srcOrd="3" destOrd="0" presId="urn:microsoft.com/office/officeart/2018/2/layout/IconVerticalSolidList"/>
    <dgm:cxn modelId="{2D4D4571-A0D2-4D06-92A1-203420648F67}" type="presParOf" srcId="{93883246-139E-415D-B763-93E433CBA231}" destId="{9F240029-76BC-4FE8-B4BB-020E1E7E1E42}" srcOrd="1" destOrd="0" presId="urn:microsoft.com/office/officeart/2018/2/layout/IconVerticalSolidList"/>
    <dgm:cxn modelId="{01B0E52F-9BF6-4471-9CF4-FD5A52F2C894}" type="presParOf" srcId="{93883246-139E-415D-B763-93E433CBA231}" destId="{C22700D5-7F7F-42F1-A875-8687FA4EDF40}" srcOrd="2" destOrd="0" presId="urn:microsoft.com/office/officeart/2018/2/layout/IconVerticalSolidList"/>
    <dgm:cxn modelId="{09B54B0C-53CA-45BD-986A-7459434CECCB}" type="presParOf" srcId="{C22700D5-7F7F-42F1-A875-8687FA4EDF40}" destId="{0A5661D0-E76B-497E-98DD-F4732E8598B5}" srcOrd="0" destOrd="0" presId="urn:microsoft.com/office/officeart/2018/2/layout/IconVerticalSolidList"/>
    <dgm:cxn modelId="{0EDA0EB0-C178-4CAB-9F4C-6D77473FC354}" type="presParOf" srcId="{C22700D5-7F7F-42F1-A875-8687FA4EDF40}" destId="{01152584-5223-4C52-833B-F6FB989F3B77}" srcOrd="1" destOrd="0" presId="urn:microsoft.com/office/officeart/2018/2/layout/IconVerticalSolidList"/>
    <dgm:cxn modelId="{BCE8C5C9-B4A1-4B41-BC16-95E37788A570}" type="presParOf" srcId="{C22700D5-7F7F-42F1-A875-8687FA4EDF40}" destId="{DE9606FB-B267-4359-9FBB-BF5413AA2257}" srcOrd="2" destOrd="0" presId="urn:microsoft.com/office/officeart/2018/2/layout/IconVerticalSolidList"/>
    <dgm:cxn modelId="{D6233F61-3F59-4480-B890-10ECA4401962}" type="presParOf" srcId="{C22700D5-7F7F-42F1-A875-8687FA4EDF40}" destId="{38B3B83D-8575-4700-A6C3-5FD62454572C}"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3FD193-50DF-4DB2-B6BD-481ADF9C3C1A}">
      <dsp:nvSpPr>
        <dsp:cNvPr id="0" name=""/>
        <dsp:cNvSpPr/>
      </dsp:nvSpPr>
      <dsp:spPr>
        <a:xfrm>
          <a:off x="783122" y="527240"/>
          <a:ext cx="827542" cy="82754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985FBA1-069E-4D36-B832-6A5F46EE8B31}">
      <dsp:nvSpPr>
        <dsp:cNvPr id="0" name=""/>
        <dsp:cNvSpPr/>
      </dsp:nvSpPr>
      <dsp:spPr>
        <a:xfrm>
          <a:off x="14690" y="1433268"/>
          <a:ext cx="2364407" cy="3546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0" i="0" kern="1200"/>
            <a:t>Arduino Uno</a:t>
          </a:r>
          <a:endParaRPr lang="en-US" sz="1400" kern="1200"/>
        </a:p>
      </dsp:txBody>
      <dsp:txXfrm>
        <a:off x="14690" y="1433268"/>
        <a:ext cx="2364407" cy="354661"/>
      </dsp:txXfrm>
    </dsp:sp>
    <dsp:sp modelId="{129E2779-DF94-4C53-B124-689DE52DF7AF}">
      <dsp:nvSpPr>
        <dsp:cNvPr id="0" name=""/>
        <dsp:cNvSpPr/>
      </dsp:nvSpPr>
      <dsp:spPr>
        <a:xfrm>
          <a:off x="14690" y="1824434"/>
          <a:ext cx="2364407" cy="528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GB" sz="1100" b="0" i="0" kern="1200"/>
            <a:t>Arduino Uno, the brain orchestrating our symphony of sensors and lights.</a:t>
          </a:r>
          <a:endParaRPr lang="en-US" sz="1100" kern="1200"/>
        </a:p>
      </dsp:txBody>
      <dsp:txXfrm>
        <a:off x="14690" y="1824434"/>
        <a:ext cx="2364407" cy="528049"/>
      </dsp:txXfrm>
    </dsp:sp>
    <dsp:sp modelId="{54114977-71C8-439F-8634-225CFB0E3394}">
      <dsp:nvSpPr>
        <dsp:cNvPr id="0" name=""/>
        <dsp:cNvSpPr/>
      </dsp:nvSpPr>
      <dsp:spPr>
        <a:xfrm>
          <a:off x="3561301" y="527240"/>
          <a:ext cx="827542" cy="82754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4BAC7AF-1569-4736-8082-78216B21047B}">
      <dsp:nvSpPr>
        <dsp:cNvPr id="0" name=""/>
        <dsp:cNvSpPr/>
      </dsp:nvSpPr>
      <dsp:spPr>
        <a:xfrm>
          <a:off x="2792869" y="1433268"/>
          <a:ext cx="2364407" cy="3546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0" i="0" kern="1200"/>
            <a:t>RGB LEDs and LED</a:t>
          </a:r>
          <a:endParaRPr lang="en-US" sz="1400" kern="1200"/>
        </a:p>
      </dsp:txBody>
      <dsp:txXfrm>
        <a:off x="2792869" y="1433268"/>
        <a:ext cx="2364407" cy="354661"/>
      </dsp:txXfrm>
    </dsp:sp>
    <dsp:sp modelId="{A1748EC9-6DD8-4B80-81CA-FC2FB011EFAE}">
      <dsp:nvSpPr>
        <dsp:cNvPr id="0" name=""/>
        <dsp:cNvSpPr/>
      </dsp:nvSpPr>
      <dsp:spPr>
        <a:xfrm>
          <a:off x="2792869" y="1824434"/>
          <a:ext cx="2364407" cy="528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GB" sz="1100" b="0" i="0" kern="1200" dirty="0"/>
            <a:t>A trail of RGB LEDs and LED strips weaves alongside the path, ready to bathe the night in colour.</a:t>
          </a:r>
          <a:endParaRPr lang="en-US" sz="1100" kern="1200" dirty="0"/>
        </a:p>
      </dsp:txBody>
      <dsp:txXfrm>
        <a:off x="2792869" y="1824434"/>
        <a:ext cx="2364407" cy="528049"/>
      </dsp:txXfrm>
    </dsp:sp>
    <dsp:sp modelId="{4AF9670D-67AF-460C-A71D-5A14664B6177}">
      <dsp:nvSpPr>
        <dsp:cNvPr id="0" name=""/>
        <dsp:cNvSpPr/>
      </dsp:nvSpPr>
      <dsp:spPr>
        <a:xfrm>
          <a:off x="6339480" y="527240"/>
          <a:ext cx="827542" cy="82754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9D4D072-77A8-4342-A567-BC0A6941854C}">
      <dsp:nvSpPr>
        <dsp:cNvPr id="0" name=""/>
        <dsp:cNvSpPr/>
      </dsp:nvSpPr>
      <dsp:spPr>
        <a:xfrm>
          <a:off x="5571048" y="1433268"/>
          <a:ext cx="2364407" cy="3546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0" i="0" kern="1200"/>
            <a:t>PIR motion sensors</a:t>
          </a:r>
          <a:endParaRPr lang="en-US" sz="1400" kern="1200"/>
        </a:p>
      </dsp:txBody>
      <dsp:txXfrm>
        <a:off x="5571048" y="1433268"/>
        <a:ext cx="2364407" cy="354661"/>
      </dsp:txXfrm>
    </dsp:sp>
    <dsp:sp modelId="{AC2D9B9C-0DAB-4DD9-8ABC-9027040F0777}">
      <dsp:nvSpPr>
        <dsp:cNvPr id="0" name=""/>
        <dsp:cNvSpPr/>
      </dsp:nvSpPr>
      <dsp:spPr>
        <a:xfrm>
          <a:off x="5571048" y="1824434"/>
          <a:ext cx="2364407" cy="528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GB" sz="1100" b="0" i="0" kern="1200" dirty="0"/>
            <a:t>PIR motion sensors stand guard, awaiting the approach of adventurers to awaken the scene.</a:t>
          </a:r>
          <a:endParaRPr lang="en-US" sz="1100" kern="1200" dirty="0"/>
        </a:p>
      </dsp:txBody>
      <dsp:txXfrm>
        <a:off x="5571048" y="1824434"/>
        <a:ext cx="2364407" cy="528049"/>
      </dsp:txXfrm>
    </dsp:sp>
    <dsp:sp modelId="{EC4469BC-46BF-40FF-8B31-E7A77FC94FCA}">
      <dsp:nvSpPr>
        <dsp:cNvPr id="0" name=""/>
        <dsp:cNvSpPr/>
      </dsp:nvSpPr>
      <dsp:spPr>
        <a:xfrm>
          <a:off x="9117659" y="527240"/>
          <a:ext cx="827542" cy="82754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28AA1BD-1A11-4EB0-A719-951BCA16742E}">
      <dsp:nvSpPr>
        <dsp:cNvPr id="0" name=""/>
        <dsp:cNvSpPr/>
      </dsp:nvSpPr>
      <dsp:spPr>
        <a:xfrm>
          <a:off x="8349226" y="1433268"/>
          <a:ext cx="2364407" cy="3546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22300">
            <a:lnSpc>
              <a:spcPct val="100000"/>
            </a:lnSpc>
            <a:spcBef>
              <a:spcPct val="0"/>
            </a:spcBef>
            <a:spcAft>
              <a:spcPct val="35000"/>
            </a:spcAft>
            <a:buNone/>
            <a:defRPr b="1"/>
          </a:pPr>
          <a:r>
            <a:rPr lang="en-US" sz="1400" b="0" i="0" kern="1200"/>
            <a:t>Piezo buzzers and speakers</a:t>
          </a:r>
          <a:endParaRPr lang="en-US" sz="1400" kern="1200"/>
        </a:p>
      </dsp:txBody>
      <dsp:txXfrm>
        <a:off x="8349226" y="1433268"/>
        <a:ext cx="2364407" cy="354661"/>
      </dsp:txXfrm>
    </dsp:sp>
    <dsp:sp modelId="{95D5DC48-DE10-44A2-96E5-F2603F0B656B}">
      <dsp:nvSpPr>
        <dsp:cNvPr id="0" name=""/>
        <dsp:cNvSpPr/>
      </dsp:nvSpPr>
      <dsp:spPr>
        <a:xfrm>
          <a:off x="8349226" y="1824434"/>
          <a:ext cx="2364407" cy="5280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GB" sz="1100" b="0" i="0" kern="1200" dirty="0"/>
            <a:t>Piezo buzzers and speakers lie in wait, eager to fill the air with thematic scores at each sensor's cue.</a:t>
          </a:r>
          <a:endParaRPr lang="en-US" sz="1100" b="0" kern="1200" dirty="0"/>
        </a:p>
      </dsp:txBody>
      <dsp:txXfrm>
        <a:off x="8349226" y="1824434"/>
        <a:ext cx="2364407" cy="5280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B30C4C-E4A2-41A8-A098-EDF6B1EC2883}">
      <dsp:nvSpPr>
        <dsp:cNvPr id="0" name=""/>
        <dsp:cNvSpPr/>
      </dsp:nvSpPr>
      <dsp:spPr>
        <a:xfrm>
          <a:off x="0" y="879017"/>
          <a:ext cx="6188689" cy="162280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4B89E8-1936-40CE-AF16-87F5F1AD7ABC}">
      <dsp:nvSpPr>
        <dsp:cNvPr id="0" name=""/>
        <dsp:cNvSpPr/>
      </dsp:nvSpPr>
      <dsp:spPr>
        <a:xfrm>
          <a:off x="490897" y="1244147"/>
          <a:ext cx="892540" cy="89254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CBD1AAE-FDDA-40CA-83E3-5591DDFAB4FB}">
      <dsp:nvSpPr>
        <dsp:cNvPr id="0" name=""/>
        <dsp:cNvSpPr/>
      </dsp:nvSpPr>
      <dsp:spPr>
        <a:xfrm>
          <a:off x="1874334" y="879017"/>
          <a:ext cx="4314354" cy="1622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746" tIns="171746" rIns="171746" bIns="171746" numCol="1" spcCol="1270" anchor="ctr" anchorCtr="0">
          <a:noAutofit/>
        </a:bodyPr>
        <a:lstStyle/>
        <a:p>
          <a:pPr marL="0" lvl="0" indent="0" algn="l" defTabSz="889000">
            <a:lnSpc>
              <a:spcPct val="100000"/>
            </a:lnSpc>
            <a:spcBef>
              <a:spcPct val="0"/>
            </a:spcBef>
            <a:spcAft>
              <a:spcPct val="35000"/>
            </a:spcAft>
            <a:buNone/>
          </a:pPr>
          <a:r>
            <a:rPr lang="en-GB" sz="2000" b="1" i="0" kern="1200"/>
            <a:t>Enhancements</a:t>
          </a:r>
          <a:r>
            <a:rPr lang="en-GB" sz="2000" b="0" i="0" kern="1200"/>
            <a:t>: Expanding themes, refining interactivity, and exploring advanced sensory integration for future iterations.</a:t>
          </a:r>
          <a:endParaRPr lang="en-US" sz="2000" kern="1200"/>
        </a:p>
      </dsp:txBody>
      <dsp:txXfrm>
        <a:off x="1874334" y="879017"/>
        <a:ext cx="4314354" cy="1622800"/>
      </dsp:txXfrm>
    </dsp:sp>
    <dsp:sp modelId="{0A5661D0-E76B-497E-98DD-F4732E8598B5}">
      <dsp:nvSpPr>
        <dsp:cNvPr id="0" name=""/>
        <dsp:cNvSpPr/>
      </dsp:nvSpPr>
      <dsp:spPr>
        <a:xfrm>
          <a:off x="0" y="2907518"/>
          <a:ext cx="6188689" cy="162280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1152584-5223-4C52-833B-F6FB989F3B77}">
      <dsp:nvSpPr>
        <dsp:cNvPr id="0" name=""/>
        <dsp:cNvSpPr/>
      </dsp:nvSpPr>
      <dsp:spPr>
        <a:xfrm>
          <a:off x="490897" y="3272648"/>
          <a:ext cx="892540" cy="89254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8B3B83D-8575-4700-A6C3-5FD62454572C}">
      <dsp:nvSpPr>
        <dsp:cNvPr id="0" name=""/>
        <dsp:cNvSpPr/>
      </dsp:nvSpPr>
      <dsp:spPr>
        <a:xfrm>
          <a:off x="1874334" y="2907518"/>
          <a:ext cx="4314354" cy="16228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746" tIns="171746" rIns="171746" bIns="171746" numCol="1" spcCol="1270" anchor="ctr" anchorCtr="0">
          <a:noAutofit/>
        </a:bodyPr>
        <a:lstStyle/>
        <a:p>
          <a:pPr marL="0" lvl="0" indent="0" algn="l" defTabSz="889000">
            <a:lnSpc>
              <a:spcPct val="100000"/>
            </a:lnSpc>
            <a:spcBef>
              <a:spcPct val="0"/>
            </a:spcBef>
            <a:spcAft>
              <a:spcPct val="35000"/>
            </a:spcAft>
            <a:buNone/>
          </a:pPr>
          <a:r>
            <a:rPr lang="en-GB" sz="2000" b="1" i="0" kern="1200"/>
            <a:t>Vision</a:t>
          </a:r>
          <a:r>
            <a:rPr lang="en-GB" sz="2000" b="0" i="0" kern="1200"/>
            <a:t>: Elevating the GLOW Festival experience, setting a new standard for interactive installations.</a:t>
          </a:r>
          <a:endParaRPr lang="en-US" sz="2000" kern="1200"/>
        </a:p>
      </dsp:txBody>
      <dsp:txXfrm>
        <a:off x="1874334" y="2907518"/>
        <a:ext cx="4314354" cy="1622800"/>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jpeg>
</file>

<file path=ppt/media/image13.png>
</file>

<file path=ppt/media/image14.png>
</file>

<file path=ppt/media/image15.svg>
</file>

<file path=ppt/media/image16.png>
</file>

<file path=ppt/media/image17.svg>
</file>

<file path=ppt/media/image18.jpeg>
</file>

<file path=ppt/media/image19.png>
</file>

<file path=ppt/media/image2.jpeg>
</file>

<file path=ppt/media/image20.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Saturday, April 20,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76862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31152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67360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Saturday, April 20,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3477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65216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90039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Saturday, April 20,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7621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Saturday, April 20,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3678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Saturday, April 20,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863114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33068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6207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Saturday, April 20,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37285856"/>
      </p:ext>
    </p:extLst>
  </p:cSld>
  <p:clrMap bg1="dk1" tx1="lt1" bg2="dk2" tx2="lt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DE63055-C438-4977-B234-872D73E6C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opview of mint green workspace with laptop, coffee, notebook, pen, glasses, and mouse">
            <a:extLst>
              <a:ext uri="{FF2B5EF4-FFF2-40B4-BE49-F238E27FC236}">
                <a16:creationId xmlns:a16="http://schemas.microsoft.com/office/drawing/2014/main" id="{531424E4-704E-219D-F729-B89474DD580B}"/>
              </a:ext>
            </a:extLst>
          </p:cNvPr>
          <p:cNvPicPr>
            <a:picLocks noChangeAspect="1"/>
          </p:cNvPicPr>
          <p:nvPr/>
        </p:nvPicPr>
        <p:blipFill rotWithShape="1">
          <a:blip r:embed="rId2"/>
          <a:srcRect r="-1" b="15708"/>
          <a:stretch/>
        </p:blipFill>
        <p:spPr>
          <a:xfrm>
            <a:off x="1219220" y="1247785"/>
            <a:ext cx="12188932" cy="6857990"/>
          </a:xfrm>
          <a:prstGeom prst="rect">
            <a:avLst/>
          </a:prstGeom>
        </p:spPr>
      </p:pic>
      <p:sp>
        <p:nvSpPr>
          <p:cNvPr id="41" name="Rectangle 40">
            <a:extLst>
              <a:ext uri="{FF2B5EF4-FFF2-40B4-BE49-F238E27FC236}">
                <a16:creationId xmlns:a16="http://schemas.microsoft.com/office/drawing/2014/main" id="{497BC505-FE0C-4637-A29D-B71DFBBBA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52794"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E369A8-82A3-EDBE-85DE-CB8B6CD07CE0}"/>
              </a:ext>
            </a:extLst>
          </p:cNvPr>
          <p:cNvSpPr>
            <a:spLocks noGrp="1"/>
          </p:cNvSpPr>
          <p:nvPr>
            <p:ph type="ctrTitle"/>
          </p:nvPr>
        </p:nvSpPr>
        <p:spPr>
          <a:xfrm>
            <a:off x="6653256" y="2391494"/>
            <a:ext cx="5015638" cy="3247068"/>
          </a:xfrm>
        </p:spPr>
        <p:txBody>
          <a:bodyPr>
            <a:noAutofit/>
          </a:bodyPr>
          <a:lstStyle/>
          <a:p>
            <a:r>
              <a:rPr lang="en-GB" sz="3600" b="1" kern="100" dirty="0">
                <a:effectLst/>
                <a:latin typeface="Calibri" panose="020F0502020204030204" pitchFamily="34" charset="0"/>
                <a:ea typeface="Calibri" panose="020F0502020204030204" pitchFamily="34" charset="0"/>
                <a:cs typeface="Times New Roman" panose="02020603050405020304" pitchFamily="18" charset="0"/>
              </a:rPr>
              <a:t>Interactive Light and Sound Display with Arduino</a:t>
            </a:r>
            <a:br>
              <a:rPr lang="en-GB" sz="3600" b="1" kern="100" dirty="0">
                <a:effectLst/>
                <a:latin typeface="Calibri" panose="020F0502020204030204" pitchFamily="34" charset="0"/>
                <a:ea typeface="Calibri" panose="020F0502020204030204" pitchFamily="34" charset="0"/>
                <a:cs typeface="Times New Roman" panose="02020603050405020304" pitchFamily="18" charset="0"/>
              </a:rPr>
            </a:br>
            <a:br>
              <a:rPr lang="en-GB" sz="3600" b="1" kern="100" dirty="0">
                <a:effectLst/>
                <a:latin typeface="Calibri" panose="020F0502020204030204" pitchFamily="34" charset="0"/>
                <a:ea typeface="Calibri" panose="020F0502020204030204" pitchFamily="34" charset="0"/>
                <a:cs typeface="Times New Roman" panose="02020603050405020304" pitchFamily="18" charset="0"/>
              </a:rPr>
            </a:br>
            <a:r>
              <a:rPr lang="en-GB" sz="2000" b="1" kern="100" dirty="0">
                <a:effectLst/>
                <a:latin typeface="Calibri" panose="020F0502020204030204" pitchFamily="34" charset="0"/>
                <a:ea typeface="Calibri" panose="020F0502020204030204" pitchFamily="34" charset="0"/>
                <a:cs typeface="Times New Roman" panose="02020603050405020304" pitchFamily="18" charset="0"/>
              </a:rPr>
              <a:t>Synchronizing the magic of music and light</a:t>
            </a:r>
            <a:br>
              <a:rPr lang="en-US" sz="2000" b="1" kern="100" dirty="0">
                <a:effectLst/>
                <a:latin typeface="Calibri" panose="020F0502020204030204" pitchFamily="34" charset="0"/>
                <a:ea typeface="Calibri" panose="020F0502020204030204" pitchFamily="34" charset="0"/>
                <a:cs typeface="Times New Roman" panose="02020603050405020304" pitchFamily="18" charset="0"/>
              </a:rPr>
            </a:br>
            <a:endParaRPr lang="en-US" sz="2000" b="1" dirty="0"/>
          </a:p>
        </p:txBody>
      </p:sp>
      <p:sp>
        <p:nvSpPr>
          <p:cNvPr id="3" name="Subtitle 2">
            <a:extLst>
              <a:ext uri="{FF2B5EF4-FFF2-40B4-BE49-F238E27FC236}">
                <a16:creationId xmlns:a16="http://schemas.microsoft.com/office/drawing/2014/main" id="{5FCA7E11-DE3F-7818-7E9C-E0B05DC5A8B8}"/>
              </a:ext>
            </a:extLst>
          </p:cNvPr>
          <p:cNvSpPr>
            <a:spLocks noGrp="1"/>
          </p:cNvSpPr>
          <p:nvPr>
            <p:ph type="subTitle" idx="1"/>
          </p:nvPr>
        </p:nvSpPr>
        <p:spPr>
          <a:xfrm>
            <a:off x="8464961" y="6367639"/>
            <a:ext cx="5015638" cy="1219439"/>
          </a:xfrm>
        </p:spPr>
        <p:txBody>
          <a:bodyPr>
            <a:normAutofit/>
          </a:bodyPr>
          <a:lstStyle/>
          <a:p>
            <a:r>
              <a:rPr lang="en-US" sz="1800" dirty="0">
                <a:solidFill>
                  <a:schemeClr val="tx1"/>
                </a:solidFill>
              </a:rPr>
              <a:t>Nikola Momchilov</a:t>
            </a:r>
          </a:p>
        </p:txBody>
      </p:sp>
      <p:grpSp>
        <p:nvGrpSpPr>
          <p:cNvPr id="43" name="Group 42">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13952" y="317452"/>
            <a:ext cx="2088038" cy="719230"/>
            <a:chOff x="4532666" y="505937"/>
            <a:chExt cx="2981730" cy="1027064"/>
          </a:xfrm>
        </p:grpSpPr>
        <p:sp>
          <p:nvSpPr>
            <p:cNvPr id="44"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5"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6"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48" name="Group 47">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5706" y="5503147"/>
            <a:ext cx="2117174" cy="588806"/>
            <a:chOff x="4549904" y="5078157"/>
            <a:chExt cx="3023338" cy="840818"/>
          </a:xfrm>
        </p:grpSpPr>
        <p:sp>
          <p:nvSpPr>
            <p:cNvPr id="49"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0"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1"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Tree>
    <p:extLst>
      <p:ext uri="{BB962C8B-B14F-4D97-AF65-F5344CB8AC3E}">
        <p14:creationId xmlns:p14="http://schemas.microsoft.com/office/powerpoint/2010/main" val="733436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FAE2A12-140C-4527-B721-72C1DD3FC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B43FC7-6A19-4DF3-8506-485B555007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E689040-6301-4CD3-A20F-EA809EAD5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0 w 12192000"/>
              <a:gd name="connsiteY0" fmla="*/ 0 h 6858000"/>
              <a:gd name="connsiteX1" fmla="*/ 10344100 w 12192000"/>
              <a:gd name="connsiteY1" fmla="*/ 0 h 6858000"/>
              <a:gd name="connsiteX2" fmla="*/ 10628041 w 12192000"/>
              <a:gd name="connsiteY2" fmla="*/ 181981 h 6858000"/>
              <a:gd name="connsiteX3" fmla="*/ 10890786 w 12192000"/>
              <a:gd name="connsiteY3" fmla="*/ 404196 h 6858000"/>
              <a:gd name="connsiteX4" fmla="*/ 12140703 w 12192000"/>
              <a:gd name="connsiteY4" fmla="*/ 2501275 h 6858000"/>
              <a:gd name="connsiteX5" fmla="*/ 12192000 w 12192000"/>
              <a:gd name="connsiteY5" fmla="*/ 2695497 h 6858000"/>
              <a:gd name="connsiteX6" fmla="*/ 12192000 w 12192000"/>
              <a:gd name="connsiteY6" fmla="*/ 5699618 h 6858000"/>
              <a:gd name="connsiteX7" fmla="*/ 12152883 w 12192000"/>
              <a:gd name="connsiteY7" fmla="*/ 5839731 h 6858000"/>
              <a:gd name="connsiteX8" fmla="*/ 11693517 w 12192000"/>
              <a:gd name="connsiteY8" fmla="*/ 6719283 h 6858000"/>
              <a:gd name="connsiteX9" fmla="*/ 11571478 w 12192000"/>
              <a:gd name="connsiteY9" fmla="*/ 6858000 h 6858000"/>
              <a:gd name="connsiteX10" fmla="*/ 0 w 12192000"/>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6858000">
                <a:moveTo>
                  <a:pt x="0" y="0"/>
                </a:moveTo>
                <a:lnTo>
                  <a:pt x="10344100" y="0"/>
                </a:lnTo>
                <a:lnTo>
                  <a:pt x="10628041" y="181981"/>
                </a:lnTo>
                <a:cubicBezTo>
                  <a:pt x="10728383" y="255277"/>
                  <a:pt x="10816544" y="329736"/>
                  <a:pt x="10890786" y="404196"/>
                </a:cubicBezTo>
                <a:cubicBezTo>
                  <a:pt x="11447593" y="962641"/>
                  <a:pt x="11888399" y="1637430"/>
                  <a:pt x="12140703" y="2501275"/>
                </a:cubicBezTo>
                <a:lnTo>
                  <a:pt x="12192000" y="2695497"/>
                </a:lnTo>
                <a:lnTo>
                  <a:pt x="12192000" y="5699618"/>
                </a:lnTo>
                <a:lnTo>
                  <a:pt x="12152883" y="5839731"/>
                </a:lnTo>
                <a:cubicBezTo>
                  <a:pt x="12041522" y="6174798"/>
                  <a:pt x="11888399" y="6467982"/>
                  <a:pt x="11693517" y="6719283"/>
                </a:cubicBezTo>
                <a:lnTo>
                  <a:pt x="11571478" y="6858000"/>
                </a:lnTo>
                <a:lnTo>
                  <a:pt x="0" y="685800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2" name="Title 1">
            <a:extLst>
              <a:ext uri="{FF2B5EF4-FFF2-40B4-BE49-F238E27FC236}">
                <a16:creationId xmlns:a16="http://schemas.microsoft.com/office/drawing/2014/main" id="{5218C492-DB8F-22A1-0ABF-E96BF98F4DC0}"/>
              </a:ext>
            </a:extLst>
          </p:cNvPr>
          <p:cNvSpPr>
            <a:spLocks noGrp="1"/>
          </p:cNvSpPr>
          <p:nvPr>
            <p:ph type="title"/>
          </p:nvPr>
        </p:nvSpPr>
        <p:spPr>
          <a:xfrm>
            <a:off x="720000" y="814509"/>
            <a:ext cx="6923813" cy="1477328"/>
          </a:xfrm>
        </p:spPr>
        <p:txBody>
          <a:bodyPr>
            <a:normAutofit/>
          </a:bodyPr>
          <a:lstStyle/>
          <a:p>
            <a:r>
              <a:rPr lang="en-US" b="1" kern="100" dirty="0">
                <a:effectLst/>
                <a:latin typeface="Calibri" panose="020F0502020204030204" pitchFamily="34" charset="0"/>
                <a:ea typeface="Calibri" panose="020F0502020204030204" pitchFamily="34" charset="0"/>
                <a:cs typeface="Times New Roman" panose="02020603050405020304" pitchFamily="18" charset="0"/>
              </a:rPr>
              <a:t>Table of Contents</a:t>
            </a:r>
            <a:br>
              <a:rPr lang="en-US"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DD8D8D7C-D8C0-BC18-892E-440DF2F04171}"/>
              </a:ext>
            </a:extLst>
          </p:cNvPr>
          <p:cNvSpPr>
            <a:spLocks noGrp="1"/>
          </p:cNvSpPr>
          <p:nvPr>
            <p:ph idx="1"/>
          </p:nvPr>
        </p:nvSpPr>
        <p:spPr>
          <a:xfrm>
            <a:off x="720000" y="1917578"/>
            <a:ext cx="10716487" cy="4572000"/>
          </a:xfrm>
        </p:spPr>
        <p:txBody>
          <a:bodyPr>
            <a:normAutofit/>
          </a:bodyPr>
          <a:lstStyle/>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Table of Contents</a:t>
            </a:r>
            <a:endParaRPr lang="en-US" sz="3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Introduction ........................................................................3</a:t>
            </a:r>
            <a:endParaRPr lang="en-US" sz="3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0000"/>
              </a:lnSpc>
              <a:spcBef>
                <a:spcPts val="0"/>
              </a:spcBef>
              <a:spcAft>
                <a:spcPts val="800"/>
              </a:spcAft>
            </a:pPr>
            <a:r>
              <a:rPr lang="en-US" sz="3200" b="1" i="0" dirty="0">
                <a:effectLst/>
                <a:latin typeface="Söhne"/>
              </a:rPr>
              <a:t>Components and Tools </a:t>
            </a: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 4</a:t>
            </a:r>
            <a:endParaRPr lang="en-US" sz="3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Conceptualizing the Experience .......................................... 5</a:t>
            </a:r>
            <a:endParaRPr lang="en-US" sz="30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Implementation Highlights ................................................. 6</a:t>
            </a:r>
          </a:p>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Looking </a:t>
            </a:r>
            <a:r>
              <a:rPr lang="en-US" sz="3000" b="1" kern="100" dirty="0">
                <a:latin typeface="Calibri" panose="020F0502020204030204" pitchFamily="34" charset="0"/>
                <a:ea typeface="Calibri" panose="020F0502020204030204" pitchFamily="34" charset="0"/>
                <a:cs typeface="Times New Roman" panose="02020603050405020304" pitchFamily="18" charset="0"/>
              </a:rPr>
              <a:t>F</a:t>
            </a: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orward ................................................................. 7</a:t>
            </a:r>
          </a:p>
          <a:p>
            <a:pPr marL="0" marR="0">
              <a:lnSpc>
                <a:spcPct val="110000"/>
              </a:lnSpc>
              <a:spcBef>
                <a:spcPts val="0"/>
              </a:spcBef>
              <a:spcAft>
                <a:spcPts val="800"/>
              </a:spcAft>
            </a:pPr>
            <a:r>
              <a:rPr lang="en-US" sz="3000" b="1" kern="100" dirty="0">
                <a:effectLst/>
                <a:latin typeface="Calibri" panose="020F0502020204030204" pitchFamily="34" charset="0"/>
                <a:ea typeface="Calibri" panose="020F0502020204030204" pitchFamily="34" charset="0"/>
                <a:cs typeface="Times New Roman" panose="02020603050405020304" pitchFamily="18" charset="0"/>
              </a:rPr>
              <a:t>Conclusion .......................................................................... 8</a:t>
            </a:r>
            <a:endParaRPr lang="en-US" sz="30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0000"/>
              </a:lnSpc>
            </a:pPr>
            <a:endParaRPr lang="en-US" sz="3000" dirty="0"/>
          </a:p>
        </p:txBody>
      </p:sp>
    </p:spTree>
    <p:extLst>
      <p:ext uri="{BB962C8B-B14F-4D97-AF65-F5344CB8AC3E}">
        <p14:creationId xmlns:p14="http://schemas.microsoft.com/office/powerpoint/2010/main" val="134491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094" name="Rectangle 3093">
            <a:extLst>
              <a:ext uri="{FF2B5EF4-FFF2-40B4-BE49-F238E27FC236}">
                <a16:creationId xmlns:a16="http://schemas.microsoft.com/office/drawing/2014/main" id="{05D1035C-3BF0-4FE0-B3A3-1062F8600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F5DC2BB-6000-BF3B-1F63-7AAEB301840D}"/>
              </a:ext>
            </a:extLst>
          </p:cNvPr>
          <p:cNvSpPr>
            <a:spLocks noGrp="1"/>
          </p:cNvSpPr>
          <p:nvPr>
            <p:ph type="title"/>
          </p:nvPr>
        </p:nvSpPr>
        <p:spPr>
          <a:xfrm>
            <a:off x="720000" y="619200"/>
            <a:ext cx="4991961" cy="1477328"/>
          </a:xfrm>
        </p:spPr>
        <p:txBody>
          <a:bodyPr wrap="square" anchor="ctr">
            <a:normAutofit/>
          </a:bodyPr>
          <a:lstStyle/>
          <a:p>
            <a:r>
              <a:rPr lang="en-US" b="1" kern="100" dirty="0">
                <a:effectLst/>
                <a:latin typeface="Calibri" panose="020F0502020204030204" pitchFamily="34" charset="0"/>
                <a:ea typeface="Calibri" panose="020F0502020204030204" pitchFamily="34" charset="0"/>
                <a:cs typeface="Times New Roman" panose="02020603050405020304" pitchFamily="18" charset="0"/>
              </a:rPr>
              <a:t>Introduction</a:t>
            </a:r>
            <a:br>
              <a:rPr lang="en-US"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AEFE0E73-C787-0F92-E16F-A98F09D28656}"/>
              </a:ext>
            </a:extLst>
          </p:cNvPr>
          <p:cNvSpPr>
            <a:spLocks noGrp="1"/>
          </p:cNvSpPr>
          <p:nvPr>
            <p:ph idx="1"/>
          </p:nvPr>
        </p:nvSpPr>
        <p:spPr>
          <a:xfrm>
            <a:off x="720000" y="2541600"/>
            <a:ext cx="4991962" cy="3216273"/>
          </a:xfrm>
        </p:spPr>
        <p:txBody>
          <a:bodyPr>
            <a:normAutofit/>
          </a:bodyPr>
          <a:lstStyle/>
          <a:p>
            <a:pPr>
              <a:buFont typeface="Arial" panose="020B0604020202020204" pitchFamily="34" charset="0"/>
              <a:buChar char="•"/>
            </a:pPr>
            <a:r>
              <a:rPr lang="en-GB" b="0" i="0" dirty="0">
                <a:effectLst/>
                <a:latin typeface="Söhne"/>
              </a:rPr>
              <a:t>Welcome to our GLOW Festival showcase, where we merge the enchantment of light and the allure of sound into an interactive journey through the park.</a:t>
            </a:r>
          </a:p>
          <a:p>
            <a:pPr>
              <a:buFont typeface="Arial" panose="020B0604020202020204" pitchFamily="34" charset="0"/>
              <a:buChar char="•"/>
            </a:pPr>
            <a:r>
              <a:rPr lang="en-GB" b="0" i="0" dirty="0">
                <a:effectLst/>
                <a:latin typeface="Söhne"/>
              </a:rPr>
              <a:t>This prototype project invites visitors on a pathway of discovery, with each step unveiling a new sensory story inspired by nature and tales of the high seas.</a:t>
            </a:r>
          </a:p>
        </p:txBody>
      </p:sp>
      <p:pic>
        <p:nvPicPr>
          <p:cNvPr id="3080" name="Picture 8" descr="Glow at RHS Hyde Hall - Light Festival in Chelmsford, Chelmsford - Visit  Essex">
            <a:extLst>
              <a:ext uri="{FF2B5EF4-FFF2-40B4-BE49-F238E27FC236}">
                <a16:creationId xmlns:a16="http://schemas.microsoft.com/office/drawing/2014/main" id="{27B28FC2-ECD8-C3A2-1AF3-507F135481A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367" r="21328" b="1"/>
          <a:stretch/>
        </p:blipFill>
        <p:spPr bwMode="auto">
          <a:xfrm>
            <a:off x="6529065" y="10"/>
            <a:ext cx="5662937" cy="6857990"/>
          </a:xfrm>
          <a:custGeom>
            <a:avLst/>
            <a:gdLst/>
            <a:ahLst/>
            <a:cxnLst/>
            <a:rect l="l" t="t" r="r" b="b"/>
            <a:pathLst>
              <a:path w="5662937" h="6858000">
                <a:moveTo>
                  <a:pt x="598332" y="0"/>
                </a:moveTo>
                <a:lnTo>
                  <a:pt x="5662937" y="0"/>
                </a:lnTo>
                <a:lnTo>
                  <a:pt x="5662937" y="6858000"/>
                </a:lnTo>
                <a:lnTo>
                  <a:pt x="0" y="6858000"/>
                </a:lnTo>
                <a:lnTo>
                  <a:pt x="78957" y="6777438"/>
                </a:lnTo>
                <a:cubicBezTo>
                  <a:pt x="291624" y="6544265"/>
                  <a:pt x="490445" y="6275955"/>
                  <a:pt x="672224" y="5969316"/>
                </a:cubicBezTo>
                <a:cubicBezTo>
                  <a:pt x="914596" y="5515036"/>
                  <a:pt x="1066079" y="5030470"/>
                  <a:pt x="1217562" y="4515619"/>
                </a:cubicBezTo>
                <a:cubicBezTo>
                  <a:pt x="1338748" y="3970483"/>
                  <a:pt x="1399341" y="3516203"/>
                  <a:pt x="1399341" y="3061922"/>
                </a:cubicBezTo>
                <a:cubicBezTo>
                  <a:pt x="1399341" y="1948936"/>
                  <a:pt x="1190579" y="1021447"/>
                  <a:pt x="773055" y="279455"/>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250023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BFB0E95-9CAE-4968-A118-2B9F7C8BBB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2133437-BFEB-412D-978C-59379BF575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A0CF1B-6540-54DC-01F0-4F96CDDF34B9}"/>
              </a:ext>
            </a:extLst>
          </p:cNvPr>
          <p:cNvSpPr>
            <a:spLocks noGrp="1"/>
          </p:cNvSpPr>
          <p:nvPr>
            <p:ph type="title"/>
          </p:nvPr>
        </p:nvSpPr>
        <p:spPr>
          <a:xfrm>
            <a:off x="1680006" y="739469"/>
            <a:ext cx="8831988" cy="681586"/>
          </a:xfrm>
        </p:spPr>
        <p:txBody>
          <a:bodyPr wrap="square">
            <a:normAutofit fontScale="90000"/>
          </a:bodyPr>
          <a:lstStyle/>
          <a:p>
            <a:pPr algn="ctr">
              <a:lnSpc>
                <a:spcPct val="90000"/>
              </a:lnSpc>
            </a:pPr>
            <a:r>
              <a:rPr lang="en-US" sz="3600" b="1" i="0" dirty="0">
                <a:effectLst/>
                <a:latin typeface="Söhne"/>
              </a:rPr>
              <a:t>Components and Tools</a:t>
            </a:r>
            <a:br>
              <a:rPr lang="en-GB" sz="2800" b="1" i="0" dirty="0">
                <a:effectLst/>
                <a:latin typeface="Söhne"/>
              </a:rPr>
            </a:br>
            <a:endParaRPr lang="en-US" sz="2800" dirty="0"/>
          </a:p>
        </p:txBody>
      </p:sp>
      <p:grpSp>
        <p:nvGrpSpPr>
          <p:cNvPr id="25" name="Group 24">
            <a:extLst>
              <a:ext uri="{FF2B5EF4-FFF2-40B4-BE49-F238E27FC236}">
                <a16:creationId xmlns:a16="http://schemas.microsoft.com/office/drawing/2014/main" id="{898907C4-FC8B-4436-8D59-610E373613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9400" y="406270"/>
            <a:ext cx="684878" cy="1449344"/>
            <a:chOff x="643527" y="1187494"/>
            <a:chExt cx="1434178" cy="3035022"/>
          </a:xfrm>
        </p:grpSpPr>
        <p:sp>
          <p:nvSpPr>
            <p:cNvPr id="26" name="Freeform 78">
              <a:extLst>
                <a:ext uri="{FF2B5EF4-FFF2-40B4-BE49-F238E27FC236}">
                  <a16:creationId xmlns:a16="http://schemas.microsoft.com/office/drawing/2014/main" id="{F2DAC1FA-67FB-485E-99AD-1D35808FAD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083914" y="3331230"/>
              <a:ext cx="879143" cy="903430"/>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7" name="Freeform 79">
              <a:extLst>
                <a:ext uri="{FF2B5EF4-FFF2-40B4-BE49-F238E27FC236}">
                  <a16:creationId xmlns:a16="http://schemas.microsoft.com/office/drawing/2014/main" id="{80135264-D47B-4DA1-B607-272AC7552A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869193" y="1989904"/>
              <a:ext cx="743890" cy="1195221"/>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8" name="Freeform 85">
              <a:extLst>
                <a:ext uri="{FF2B5EF4-FFF2-40B4-BE49-F238E27FC236}">
                  <a16:creationId xmlns:a16="http://schemas.microsoft.com/office/drawing/2014/main" id="{7E6A5C45-96C1-4BE7-BEF8-CD041B512DF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16800114">
              <a:off x="1316205" y="967005"/>
              <a:ext cx="541011" cy="981989"/>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30" name="Group 29">
            <a:extLst>
              <a:ext uri="{FF2B5EF4-FFF2-40B4-BE49-F238E27FC236}">
                <a16:creationId xmlns:a16="http://schemas.microsoft.com/office/drawing/2014/main" id="{9F9D18AC-8DBF-44B9-B251-652985A640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025208" y="268792"/>
            <a:ext cx="632305" cy="1606552"/>
            <a:chOff x="10224385" y="954724"/>
            <a:chExt cx="1324087" cy="3364228"/>
          </a:xfrm>
        </p:grpSpPr>
        <p:sp>
          <p:nvSpPr>
            <p:cNvPr id="31" name="Freeform 80">
              <a:extLst>
                <a:ext uri="{FF2B5EF4-FFF2-40B4-BE49-F238E27FC236}">
                  <a16:creationId xmlns:a16="http://schemas.microsoft.com/office/drawing/2014/main" id="{4B04572D-211A-45E4-9FCC-BDF9788427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562739" y="2385730"/>
              <a:ext cx="985733" cy="504616"/>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2" name="Freeform 84">
              <a:extLst>
                <a:ext uri="{FF2B5EF4-FFF2-40B4-BE49-F238E27FC236}">
                  <a16:creationId xmlns:a16="http://schemas.microsoft.com/office/drawing/2014/main" id="{03D89CFC-3412-4CF0-BCB9-14BA1B201D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874527">
              <a:off x="10288245" y="954724"/>
              <a:ext cx="852074" cy="892781"/>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33" name="Freeform 87">
              <a:extLst>
                <a:ext uri="{FF2B5EF4-FFF2-40B4-BE49-F238E27FC236}">
                  <a16:creationId xmlns:a16="http://schemas.microsoft.com/office/drawing/2014/main" id="{27B2BC09-FADA-48B1-ABBF-D28310E5A085}"/>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20630858">
              <a:off x="10224385" y="3437261"/>
              <a:ext cx="824227" cy="881691"/>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 useBgFill="1">
        <p:nvSpPr>
          <p:cNvPr id="35" name="Freeform: Shape 34">
            <a:extLst>
              <a:ext uri="{FF2B5EF4-FFF2-40B4-BE49-F238E27FC236}">
                <a16:creationId xmlns:a16="http://schemas.microsoft.com/office/drawing/2014/main" id="{D277D65C-DA10-481D-B5A1-7DB78CF63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2589984"/>
            <a:ext cx="12180637" cy="4268018"/>
          </a:xfrm>
          <a:custGeom>
            <a:avLst/>
            <a:gdLst>
              <a:gd name="connsiteX0" fmla="*/ 9245089 w 12180637"/>
              <a:gd name="connsiteY0" fmla="*/ 0 h 4483555"/>
              <a:gd name="connsiteX1" fmla="*/ 10751325 w 12180637"/>
              <a:gd name="connsiteY1" fmla="*/ 78622 h 4483555"/>
              <a:gd name="connsiteX2" fmla="*/ 11353161 w 12180637"/>
              <a:gd name="connsiteY2" fmla="*/ 66474 h 4483555"/>
              <a:gd name="connsiteX3" fmla="*/ 12085768 w 12180637"/>
              <a:gd name="connsiteY3" fmla="*/ 51687 h 4483555"/>
              <a:gd name="connsiteX4" fmla="*/ 12180637 w 12180637"/>
              <a:gd name="connsiteY4" fmla="*/ 49772 h 4483555"/>
              <a:gd name="connsiteX5" fmla="*/ 12180637 w 12180637"/>
              <a:gd name="connsiteY5" fmla="*/ 4483555 h 4483555"/>
              <a:gd name="connsiteX6" fmla="*/ 0 w 12180637"/>
              <a:gd name="connsiteY6" fmla="*/ 4483555 h 4483555"/>
              <a:gd name="connsiteX7" fmla="*/ 0 w 12180637"/>
              <a:gd name="connsiteY7" fmla="*/ 109941 h 4483555"/>
              <a:gd name="connsiteX8" fmla="*/ 60108 w 12180637"/>
              <a:gd name="connsiteY8" fmla="*/ 112355 h 4483555"/>
              <a:gd name="connsiteX9" fmla="*/ 1270760 w 12180637"/>
              <a:gd name="connsiteY9" fmla="*/ 160955 h 4483555"/>
              <a:gd name="connsiteX10" fmla="*/ 2474433 w 12180637"/>
              <a:gd name="connsiteY10" fmla="*/ 136660 h 4483555"/>
              <a:gd name="connsiteX11" fmla="*/ 3226727 w 12180637"/>
              <a:gd name="connsiteY11" fmla="*/ 121475 h 4483555"/>
              <a:gd name="connsiteX12" fmla="*/ 3979023 w 12180637"/>
              <a:gd name="connsiteY12" fmla="*/ 106291 h 4483555"/>
              <a:gd name="connsiteX13" fmla="*/ 9245089 w 12180637"/>
              <a:gd name="connsiteY13" fmla="*/ 0 h 4483555"/>
              <a:gd name="connsiteX0" fmla="*/ 9245089 w 12180637"/>
              <a:gd name="connsiteY0" fmla="*/ 0 h 4483555"/>
              <a:gd name="connsiteX1" fmla="*/ 10751325 w 12180637"/>
              <a:gd name="connsiteY1" fmla="*/ 78622 h 4483555"/>
              <a:gd name="connsiteX2" fmla="*/ 11353161 w 12180637"/>
              <a:gd name="connsiteY2" fmla="*/ 66474 h 4483555"/>
              <a:gd name="connsiteX3" fmla="*/ 12085768 w 12180637"/>
              <a:gd name="connsiteY3" fmla="*/ 51687 h 4483555"/>
              <a:gd name="connsiteX4" fmla="*/ 12180637 w 12180637"/>
              <a:gd name="connsiteY4" fmla="*/ 49772 h 4483555"/>
              <a:gd name="connsiteX5" fmla="*/ 12180637 w 12180637"/>
              <a:gd name="connsiteY5" fmla="*/ 4483555 h 4483555"/>
              <a:gd name="connsiteX6" fmla="*/ 0 w 12180637"/>
              <a:gd name="connsiteY6" fmla="*/ 4483555 h 4483555"/>
              <a:gd name="connsiteX7" fmla="*/ 0 w 12180637"/>
              <a:gd name="connsiteY7" fmla="*/ 109941 h 4483555"/>
              <a:gd name="connsiteX8" fmla="*/ 60108 w 12180637"/>
              <a:gd name="connsiteY8" fmla="*/ 112355 h 4483555"/>
              <a:gd name="connsiteX9" fmla="*/ 1270760 w 12180637"/>
              <a:gd name="connsiteY9" fmla="*/ 160955 h 4483555"/>
              <a:gd name="connsiteX10" fmla="*/ 2474433 w 12180637"/>
              <a:gd name="connsiteY10" fmla="*/ 136660 h 4483555"/>
              <a:gd name="connsiteX11" fmla="*/ 3226727 w 12180637"/>
              <a:gd name="connsiteY11" fmla="*/ 121475 h 4483555"/>
              <a:gd name="connsiteX12" fmla="*/ 3979023 w 12180637"/>
              <a:gd name="connsiteY12" fmla="*/ 106291 h 4483555"/>
              <a:gd name="connsiteX13" fmla="*/ 9245089 w 12180637"/>
              <a:gd name="connsiteY13" fmla="*/ 0 h 4483555"/>
              <a:gd name="connsiteX0" fmla="*/ 9245089 w 12180637"/>
              <a:gd name="connsiteY0" fmla="*/ 0 h 4483555"/>
              <a:gd name="connsiteX1" fmla="*/ 10751325 w 12180637"/>
              <a:gd name="connsiteY1" fmla="*/ 78622 h 4483555"/>
              <a:gd name="connsiteX2" fmla="*/ 11353161 w 12180637"/>
              <a:gd name="connsiteY2" fmla="*/ 66474 h 4483555"/>
              <a:gd name="connsiteX3" fmla="*/ 12085768 w 12180637"/>
              <a:gd name="connsiteY3" fmla="*/ 51687 h 4483555"/>
              <a:gd name="connsiteX4" fmla="*/ 12180637 w 12180637"/>
              <a:gd name="connsiteY4" fmla="*/ 49772 h 4483555"/>
              <a:gd name="connsiteX5" fmla="*/ 12180637 w 12180637"/>
              <a:gd name="connsiteY5" fmla="*/ 4483555 h 4483555"/>
              <a:gd name="connsiteX6" fmla="*/ 0 w 12180637"/>
              <a:gd name="connsiteY6" fmla="*/ 4483555 h 4483555"/>
              <a:gd name="connsiteX7" fmla="*/ 0 w 12180637"/>
              <a:gd name="connsiteY7" fmla="*/ 109941 h 4483555"/>
              <a:gd name="connsiteX8" fmla="*/ 60108 w 12180637"/>
              <a:gd name="connsiteY8" fmla="*/ 112355 h 4483555"/>
              <a:gd name="connsiteX9" fmla="*/ 2474433 w 12180637"/>
              <a:gd name="connsiteY9" fmla="*/ 136660 h 4483555"/>
              <a:gd name="connsiteX10" fmla="*/ 3226727 w 12180637"/>
              <a:gd name="connsiteY10" fmla="*/ 121475 h 4483555"/>
              <a:gd name="connsiteX11" fmla="*/ 3979023 w 12180637"/>
              <a:gd name="connsiteY11" fmla="*/ 106291 h 4483555"/>
              <a:gd name="connsiteX12" fmla="*/ 9245089 w 12180637"/>
              <a:gd name="connsiteY12" fmla="*/ 0 h 4483555"/>
              <a:gd name="connsiteX0" fmla="*/ 9245089 w 12180637"/>
              <a:gd name="connsiteY0" fmla="*/ 0 h 4483555"/>
              <a:gd name="connsiteX1" fmla="*/ 10751325 w 12180637"/>
              <a:gd name="connsiteY1" fmla="*/ 78622 h 4483555"/>
              <a:gd name="connsiteX2" fmla="*/ 11353161 w 12180637"/>
              <a:gd name="connsiteY2" fmla="*/ 66474 h 4483555"/>
              <a:gd name="connsiteX3" fmla="*/ 12085768 w 12180637"/>
              <a:gd name="connsiteY3" fmla="*/ 51687 h 4483555"/>
              <a:gd name="connsiteX4" fmla="*/ 12180637 w 12180637"/>
              <a:gd name="connsiteY4" fmla="*/ 49772 h 4483555"/>
              <a:gd name="connsiteX5" fmla="*/ 12180637 w 12180637"/>
              <a:gd name="connsiteY5" fmla="*/ 4483555 h 4483555"/>
              <a:gd name="connsiteX6" fmla="*/ 0 w 12180637"/>
              <a:gd name="connsiteY6" fmla="*/ 4483555 h 4483555"/>
              <a:gd name="connsiteX7" fmla="*/ 0 w 12180637"/>
              <a:gd name="connsiteY7" fmla="*/ 109941 h 4483555"/>
              <a:gd name="connsiteX8" fmla="*/ 60108 w 12180637"/>
              <a:gd name="connsiteY8" fmla="*/ 112355 h 4483555"/>
              <a:gd name="connsiteX9" fmla="*/ 1944662 w 12180637"/>
              <a:gd name="connsiteY9" fmla="*/ 98823 h 4483555"/>
              <a:gd name="connsiteX10" fmla="*/ 3226727 w 12180637"/>
              <a:gd name="connsiteY10" fmla="*/ 121475 h 4483555"/>
              <a:gd name="connsiteX11" fmla="*/ 3979023 w 12180637"/>
              <a:gd name="connsiteY11" fmla="*/ 106291 h 4483555"/>
              <a:gd name="connsiteX12" fmla="*/ 9245089 w 12180637"/>
              <a:gd name="connsiteY12" fmla="*/ 0 h 4483555"/>
              <a:gd name="connsiteX0" fmla="*/ 9245089 w 12180637"/>
              <a:gd name="connsiteY0" fmla="*/ 0 h 4483555"/>
              <a:gd name="connsiteX1" fmla="*/ 10751325 w 12180637"/>
              <a:gd name="connsiteY1" fmla="*/ 78622 h 4483555"/>
              <a:gd name="connsiteX2" fmla="*/ 11353161 w 12180637"/>
              <a:gd name="connsiteY2" fmla="*/ 66474 h 4483555"/>
              <a:gd name="connsiteX3" fmla="*/ 12085768 w 12180637"/>
              <a:gd name="connsiteY3" fmla="*/ 51687 h 4483555"/>
              <a:gd name="connsiteX4" fmla="*/ 12180637 w 12180637"/>
              <a:gd name="connsiteY4" fmla="*/ 49772 h 4483555"/>
              <a:gd name="connsiteX5" fmla="*/ 12180637 w 12180637"/>
              <a:gd name="connsiteY5" fmla="*/ 4483555 h 4483555"/>
              <a:gd name="connsiteX6" fmla="*/ 0 w 12180637"/>
              <a:gd name="connsiteY6" fmla="*/ 4483555 h 4483555"/>
              <a:gd name="connsiteX7" fmla="*/ 0 w 12180637"/>
              <a:gd name="connsiteY7" fmla="*/ 109941 h 4483555"/>
              <a:gd name="connsiteX8" fmla="*/ 60108 w 12180637"/>
              <a:gd name="connsiteY8" fmla="*/ 112355 h 4483555"/>
              <a:gd name="connsiteX9" fmla="*/ 1944662 w 12180637"/>
              <a:gd name="connsiteY9" fmla="*/ 98823 h 4483555"/>
              <a:gd name="connsiteX10" fmla="*/ 3226727 w 12180637"/>
              <a:gd name="connsiteY10" fmla="*/ 121475 h 4483555"/>
              <a:gd name="connsiteX11" fmla="*/ 5089365 w 12180637"/>
              <a:gd name="connsiteY11" fmla="*/ 38184 h 4483555"/>
              <a:gd name="connsiteX12" fmla="*/ 9245089 w 12180637"/>
              <a:gd name="connsiteY12" fmla="*/ 0 h 4483555"/>
              <a:gd name="connsiteX0" fmla="*/ 9245089 w 12180637"/>
              <a:gd name="connsiteY0" fmla="*/ 8084 h 4491639"/>
              <a:gd name="connsiteX1" fmla="*/ 10751325 w 12180637"/>
              <a:gd name="connsiteY1" fmla="*/ 86706 h 4491639"/>
              <a:gd name="connsiteX2" fmla="*/ 11353161 w 12180637"/>
              <a:gd name="connsiteY2" fmla="*/ 74558 h 4491639"/>
              <a:gd name="connsiteX3" fmla="*/ 12085768 w 12180637"/>
              <a:gd name="connsiteY3" fmla="*/ 59771 h 4491639"/>
              <a:gd name="connsiteX4" fmla="*/ 12180637 w 12180637"/>
              <a:gd name="connsiteY4" fmla="*/ 57856 h 4491639"/>
              <a:gd name="connsiteX5" fmla="*/ 12180637 w 12180637"/>
              <a:gd name="connsiteY5" fmla="*/ 4491639 h 4491639"/>
              <a:gd name="connsiteX6" fmla="*/ 0 w 12180637"/>
              <a:gd name="connsiteY6" fmla="*/ 4491639 h 4491639"/>
              <a:gd name="connsiteX7" fmla="*/ 0 w 12180637"/>
              <a:gd name="connsiteY7" fmla="*/ 118025 h 4491639"/>
              <a:gd name="connsiteX8" fmla="*/ 60108 w 12180637"/>
              <a:gd name="connsiteY8" fmla="*/ 120439 h 4491639"/>
              <a:gd name="connsiteX9" fmla="*/ 1944662 w 12180637"/>
              <a:gd name="connsiteY9" fmla="*/ 106907 h 4491639"/>
              <a:gd name="connsiteX10" fmla="*/ 3226727 w 12180637"/>
              <a:gd name="connsiteY10" fmla="*/ 129559 h 4491639"/>
              <a:gd name="connsiteX11" fmla="*/ 5089365 w 12180637"/>
              <a:gd name="connsiteY11" fmla="*/ 46268 h 4491639"/>
              <a:gd name="connsiteX12" fmla="*/ 9245089 w 12180637"/>
              <a:gd name="connsiteY12" fmla="*/ 8084 h 4491639"/>
              <a:gd name="connsiteX0" fmla="*/ 9027375 w 12180637"/>
              <a:gd name="connsiteY0" fmla="*/ 37489 h 4452936"/>
              <a:gd name="connsiteX1" fmla="*/ 10751325 w 12180637"/>
              <a:gd name="connsiteY1" fmla="*/ 48003 h 4452936"/>
              <a:gd name="connsiteX2" fmla="*/ 11353161 w 12180637"/>
              <a:gd name="connsiteY2" fmla="*/ 35855 h 4452936"/>
              <a:gd name="connsiteX3" fmla="*/ 12085768 w 12180637"/>
              <a:gd name="connsiteY3" fmla="*/ 21068 h 4452936"/>
              <a:gd name="connsiteX4" fmla="*/ 12180637 w 12180637"/>
              <a:gd name="connsiteY4" fmla="*/ 19153 h 4452936"/>
              <a:gd name="connsiteX5" fmla="*/ 12180637 w 12180637"/>
              <a:gd name="connsiteY5" fmla="*/ 4452936 h 4452936"/>
              <a:gd name="connsiteX6" fmla="*/ 0 w 12180637"/>
              <a:gd name="connsiteY6" fmla="*/ 4452936 h 4452936"/>
              <a:gd name="connsiteX7" fmla="*/ 0 w 12180637"/>
              <a:gd name="connsiteY7" fmla="*/ 79322 h 4452936"/>
              <a:gd name="connsiteX8" fmla="*/ 60108 w 12180637"/>
              <a:gd name="connsiteY8" fmla="*/ 81736 h 4452936"/>
              <a:gd name="connsiteX9" fmla="*/ 1944662 w 12180637"/>
              <a:gd name="connsiteY9" fmla="*/ 68204 h 4452936"/>
              <a:gd name="connsiteX10" fmla="*/ 3226727 w 12180637"/>
              <a:gd name="connsiteY10" fmla="*/ 90856 h 4452936"/>
              <a:gd name="connsiteX11" fmla="*/ 5089365 w 12180637"/>
              <a:gd name="connsiteY11" fmla="*/ 7565 h 4452936"/>
              <a:gd name="connsiteX12" fmla="*/ 9027375 w 12180637"/>
              <a:gd name="connsiteY12" fmla="*/ 37489 h 4452936"/>
              <a:gd name="connsiteX0" fmla="*/ 9027375 w 12180637"/>
              <a:gd name="connsiteY0" fmla="*/ 67310 h 4482757"/>
              <a:gd name="connsiteX1" fmla="*/ 10751325 w 12180637"/>
              <a:gd name="connsiteY1" fmla="*/ 77824 h 4482757"/>
              <a:gd name="connsiteX2" fmla="*/ 11353161 w 12180637"/>
              <a:gd name="connsiteY2" fmla="*/ 65676 h 4482757"/>
              <a:gd name="connsiteX3" fmla="*/ 11360054 w 12180637"/>
              <a:gd name="connsiteY3" fmla="*/ 1004384 h 4482757"/>
              <a:gd name="connsiteX4" fmla="*/ 12180637 w 12180637"/>
              <a:gd name="connsiteY4" fmla="*/ 48974 h 4482757"/>
              <a:gd name="connsiteX5" fmla="*/ 12180637 w 12180637"/>
              <a:gd name="connsiteY5" fmla="*/ 4482757 h 4482757"/>
              <a:gd name="connsiteX6" fmla="*/ 0 w 12180637"/>
              <a:gd name="connsiteY6" fmla="*/ 4482757 h 4482757"/>
              <a:gd name="connsiteX7" fmla="*/ 0 w 12180637"/>
              <a:gd name="connsiteY7" fmla="*/ 109143 h 4482757"/>
              <a:gd name="connsiteX8" fmla="*/ 60108 w 12180637"/>
              <a:gd name="connsiteY8" fmla="*/ 111557 h 4482757"/>
              <a:gd name="connsiteX9" fmla="*/ 1944662 w 12180637"/>
              <a:gd name="connsiteY9" fmla="*/ 98025 h 4482757"/>
              <a:gd name="connsiteX10" fmla="*/ 3226727 w 12180637"/>
              <a:gd name="connsiteY10" fmla="*/ 120677 h 4482757"/>
              <a:gd name="connsiteX11" fmla="*/ 5089365 w 12180637"/>
              <a:gd name="connsiteY11" fmla="*/ 37386 h 4482757"/>
              <a:gd name="connsiteX12" fmla="*/ 9027375 w 12180637"/>
              <a:gd name="connsiteY12" fmla="*/ 67310 h 4482757"/>
              <a:gd name="connsiteX0" fmla="*/ 9027375 w 12180637"/>
              <a:gd name="connsiteY0" fmla="*/ 342299 h 4757746"/>
              <a:gd name="connsiteX1" fmla="*/ 10751325 w 12180637"/>
              <a:gd name="connsiteY1" fmla="*/ 352813 h 4757746"/>
              <a:gd name="connsiteX2" fmla="*/ 11353161 w 12180637"/>
              <a:gd name="connsiteY2" fmla="*/ 340665 h 4757746"/>
              <a:gd name="connsiteX3" fmla="*/ 12180637 w 12180637"/>
              <a:gd name="connsiteY3" fmla="*/ 323963 h 4757746"/>
              <a:gd name="connsiteX4" fmla="*/ 12180637 w 12180637"/>
              <a:gd name="connsiteY4" fmla="*/ 4757746 h 4757746"/>
              <a:gd name="connsiteX5" fmla="*/ 0 w 12180637"/>
              <a:gd name="connsiteY5" fmla="*/ 4757746 h 4757746"/>
              <a:gd name="connsiteX6" fmla="*/ 0 w 12180637"/>
              <a:gd name="connsiteY6" fmla="*/ 384132 h 4757746"/>
              <a:gd name="connsiteX7" fmla="*/ 60108 w 12180637"/>
              <a:gd name="connsiteY7" fmla="*/ 386546 h 4757746"/>
              <a:gd name="connsiteX8" fmla="*/ 1944662 w 12180637"/>
              <a:gd name="connsiteY8" fmla="*/ 373014 h 4757746"/>
              <a:gd name="connsiteX9" fmla="*/ 3226727 w 12180637"/>
              <a:gd name="connsiteY9" fmla="*/ 395666 h 4757746"/>
              <a:gd name="connsiteX10" fmla="*/ 5089365 w 12180637"/>
              <a:gd name="connsiteY10" fmla="*/ 312375 h 4757746"/>
              <a:gd name="connsiteX11" fmla="*/ 9027375 w 12180637"/>
              <a:gd name="connsiteY11" fmla="*/ 342299 h 4757746"/>
              <a:gd name="connsiteX0" fmla="*/ 9027375 w 12180637"/>
              <a:gd name="connsiteY0" fmla="*/ 337966 h 4753413"/>
              <a:gd name="connsiteX1" fmla="*/ 10751325 w 12180637"/>
              <a:gd name="connsiteY1" fmla="*/ 348480 h 4753413"/>
              <a:gd name="connsiteX2" fmla="*/ 12180637 w 12180637"/>
              <a:gd name="connsiteY2" fmla="*/ 319630 h 4753413"/>
              <a:gd name="connsiteX3" fmla="*/ 12180637 w 12180637"/>
              <a:gd name="connsiteY3" fmla="*/ 4753413 h 4753413"/>
              <a:gd name="connsiteX4" fmla="*/ 0 w 12180637"/>
              <a:gd name="connsiteY4" fmla="*/ 4753413 h 4753413"/>
              <a:gd name="connsiteX5" fmla="*/ 0 w 12180637"/>
              <a:gd name="connsiteY5" fmla="*/ 379799 h 4753413"/>
              <a:gd name="connsiteX6" fmla="*/ 60108 w 12180637"/>
              <a:gd name="connsiteY6" fmla="*/ 382213 h 4753413"/>
              <a:gd name="connsiteX7" fmla="*/ 1944662 w 12180637"/>
              <a:gd name="connsiteY7" fmla="*/ 368681 h 4753413"/>
              <a:gd name="connsiteX8" fmla="*/ 3226727 w 12180637"/>
              <a:gd name="connsiteY8" fmla="*/ 391333 h 4753413"/>
              <a:gd name="connsiteX9" fmla="*/ 5089365 w 12180637"/>
              <a:gd name="connsiteY9" fmla="*/ 308042 h 4753413"/>
              <a:gd name="connsiteX10" fmla="*/ 9027375 w 12180637"/>
              <a:gd name="connsiteY10" fmla="*/ 337966 h 4753413"/>
              <a:gd name="connsiteX0" fmla="*/ 9027375 w 12180637"/>
              <a:gd name="connsiteY0" fmla="*/ 37489 h 4452936"/>
              <a:gd name="connsiteX1" fmla="*/ 10751325 w 12180637"/>
              <a:gd name="connsiteY1" fmla="*/ 48003 h 4452936"/>
              <a:gd name="connsiteX2" fmla="*/ 12180637 w 12180637"/>
              <a:gd name="connsiteY2" fmla="*/ 19153 h 4452936"/>
              <a:gd name="connsiteX3" fmla="*/ 12180637 w 12180637"/>
              <a:gd name="connsiteY3" fmla="*/ 4452936 h 4452936"/>
              <a:gd name="connsiteX4" fmla="*/ 0 w 12180637"/>
              <a:gd name="connsiteY4" fmla="*/ 4452936 h 4452936"/>
              <a:gd name="connsiteX5" fmla="*/ 0 w 12180637"/>
              <a:gd name="connsiteY5" fmla="*/ 79322 h 4452936"/>
              <a:gd name="connsiteX6" fmla="*/ 60108 w 12180637"/>
              <a:gd name="connsiteY6" fmla="*/ 81736 h 4452936"/>
              <a:gd name="connsiteX7" fmla="*/ 1944662 w 12180637"/>
              <a:gd name="connsiteY7" fmla="*/ 68204 h 4452936"/>
              <a:gd name="connsiteX8" fmla="*/ 3226727 w 12180637"/>
              <a:gd name="connsiteY8" fmla="*/ 90856 h 4452936"/>
              <a:gd name="connsiteX9" fmla="*/ 5089365 w 12180637"/>
              <a:gd name="connsiteY9" fmla="*/ 7565 h 4452936"/>
              <a:gd name="connsiteX10" fmla="*/ 9027375 w 12180637"/>
              <a:gd name="connsiteY10" fmla="*/ 37489 h 4452936"/>
              <a:gd name="connsiteX0" fmla="*/ 9027375 w 12180637"/>
              <a:gd name="connsiteY0" fmla="*/ 35052 h 4450499"/>
              <a:gd name="connsiteX1" fmla="*/ 10540868 w 12180637"/>
              <a:gd name="connsiteY1" fmla="*/ 30432 h 4450499"/>
              <a:gd name="connsiteX2" fmla="*/ 12180637 w 12180637"/>
              <a:gd name="connsiteY2" fmla="*/ 16716 h 4450499"/>
              <a:gd name="connsiteX3" fmla="*/ 12180637 w 12180637"/>
              <a:gd name="connsiteY3" fmla="*/ 4450499 h 4450499"/>
              <a:gd name="connsiteX4" fmla="*/ 0 w 12180637"/>
              <a:gd name="connsiteY4" fmla="*/ 4450499 h 4450499"/>
              <a:gd name="connsiteX5" fmla="*/ 0 w 12180637"/>
              <a:gd name="connsiteY5" fmla="*/ 76885 h 4450499"/>
              <a:gd name="connsiteX6" fmla="*/ 60108 w 12180637"/>
              <a:gd name="connsiteY6" fmla="*/ 79299 h 4450499"/>
              <a:gd name="connsiteX7" fmla="*/ 1944662 w 12180637"/>
              <a:gd name="connsiteY7" fmla="*/ 65767 h 4450499"/>
              <a:gd name="connsiteX8" fmla="*/ 3226727 w 12180637"/>
              <a:gd name="connsiteY8" fmla="*/ 88419 h 4450499"/>
              <a:gd name="connsiteX9" fmla="*/ 5089365 w 12180637"/>
              <a:gd name="connsiteY9" fmla="*/ 5128 h 4450499"/>
              <a:gd name="connsiteX10" fmla="*/ 9027375 w 12180637"/>
              <a:gd name="connsiteY10" fmla="*/ 35052 h 4450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637" h="4450499">
                <a:moveTo>
                  <a:pt x="9027375" y="35052"/>
                </a:moveTo>
                <a:lnTo>
                  <a:pt x="10540868" y="30432"/>
                </a:lnTo>
                <a:cubicBezTo>
                  <a:pt x="11066412" y="27376"/>
                  <a:pt x="11405389" y="-13668"/>
                  <a:pt x="12180637" y="16716"/>
                </a:cubicBezTo>
                <a:lnTo>
                  <a:pt x="12180637" y="4450499"/>
                </a:lnTo>
                <a:lnTo>
                  <a:pt x="0" y="4450499"/>
                </a:lnTo>
                <a:lnTo>
                  <a:pt x="0" y="76885"/>
                </a:lnTo>
                <a:lnTo>
                  <a:pt x="60108" y="79299"/>
                </a:lnTo>
                <a:lnTo>
                  <a:pt x="1944662" y="65767"/>
                </a:lnTo>
                <a:cubicBezTo>
                  <a:pt x="2472432" y="67287"/>
                  <a:pt x="2975962" y="93481"/>
                  <a:pt x="3226727" y="88419"/>
                </a:cubicBezTo>
                <a:lnTo>
                  <a:pt x="5089365" y="5128"/>
                </a:lnTo>
                <a:cubicBezTo>
                  <a:pt x="6092425" y="-15118"/>
                  <a:pt x="8118791" y="30835"/>
                  <a:pt x="9027375" y="35052"/>
                </a:cubicBez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graphicFrame>
        <p:nvGraphicFramePr>
          <p:cNvPr id="16" name="Content Placeholder 2">
            <a:extLst>
              <a:ext uri="{FF2B5EF4-FFF2-40B4-BE49-F238E27FC236}">
                <a16:creationId xmlns:a16="http://schemas.microsoft.com/office/drawing/2014/main" id="{53FEFCEA-8759-E327-9A3C-D8EEC7943BAA}"/>
              </a:ext>
            </a:extLst>
          </p:cNvPr>
          <p:cNvGraphicFramePr>
            <a:graphicFrameLocks noGrp="1"/>
          </p:cNvGraphicFramePr>
          <p:nvPr>
            <p:ph idx="1"/>
            <p:extLst>
              <p:ext uri="{D42A27DB-BD31-4B8C-83A1-F6EECF244321}">
                <p14:modId xmlns:p14="http://schemas.microsoft.com/office/powerpoint/2010/main" val="328380072"/>
              </p:ext>
            </p:extLst>
          </p:nvPr>
        </p:nvGraphicFramePr>
        <p:xfrm>
          <a:off x="720725" y="3249612"/>
          <a:ext cx="10728325" cy="2879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11302045"/>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05D1035C-3BF0-4FE0-B3A3-1062F8600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FC6FE3-8D45-1286-90C5-F3868350BED6}"/>
              </a:ext>
            </a:extLst>
          </p:cNvPr>
          <p:cNvSpPr>
            <a:spLocks noGrp="1"/>
          </p:cNvSpPr>
          <p:nvPr>
            <p:ph type="title"/>
          </p:nvPr>
        </p:nvSpPr>
        <p:spPr>
          <a:xfrm>
            <a:off x="720000" y="619200"/>
            <a:ext cx="5964885" cy="1477328"/>
          </a:xfrm>
        </p:spPr>
        <p:txBody>
          <a:bodyPr wrap="square" anchor="ctr">
            <a:normAutofit/>
          </a:bodyPr>
          <a:lstStyle/>
          <a:p>
            <a:r>
              <a:rPr lang="en-US" b="1" i="0" dirty="0">
                <a:effectLst/>
                <a:latin typeface="Söhne"/>
              </a:rPr>
              <a:t>Conceptualizing the Experience</a:t>
            </a:r>
            <a:br>
              <a:rPr lang="en-US" b="1" i="0" dirty="0">
                <a:effectLst/>
                <a:latin typeface="Söhne"/>
              </a:rPr>
            </a:br>
            <a:endParaRPr lang="en-US" dirty="0"/>
          </a:p>
        </p:txBody>
      </p:sp>
      <p:sp>
        <p:nvSpPr>
          <p:cNvPr id="7" name="Content Placeholder 6">
            <a:extLst>
              <a:ext uri="{FF2B5EF4-FFF2-40B4-BE49-F238E27FC236}">
                <a16:creationId xmlns:a16="http://schemas.microsoft.com/office/drawing/2014/main" id="{71F818D6-6C87-6212-C4B2-C8E03918ACC1}"/>
              </a:ext>
            </a:extLst>
          </p:cNvPr>
          <p:cNvSpPr>
            <a:spLocks noGrp="1"/>
          </p:cNvSpPr>
          <p:nvPr>
            <p:ph idx="1"/>
          </p:nvPr>
        </p:nvSpPr>
        <p:spPr>
          <a:xfrm>
            <a:off x="720000" y="2541600"/>
            <a:ext cx="4991962" cy="3216273"/>
          </a:xfrm>
        </p:spPr>
        <p:txBody>
          <a:bodyPr>
            <a:normAutofit/>
          </a:bodyPr>
          <a:lstStyle/>
          <a:p>
            <a:pPr>
              <a:buFont typeface="Arial" panose="020B0604020202020204" pitchFamily="34" charset="0"/>
              <a:buChar char="•"/>
            </a:pPr>
            <a:r>
              <a:rPr lang="en-GB" b="1" i="0" dirty="0">
                <a:effectLst/>
                <a:latin typeface="Söhne"/>
              </a:rPr>
              <a:t>Design</a:t>
            </a:r>
            <a:r>
              <a:rPr lang="en-GB" b="0" i="0" dirty="0">
                <a:effectLst/>
                <a:latin typeface="Söhne"/>
              </a:rPr>
              <a:t>: Pathway segments themed around natural elements and  natural adventures, using colour and sound for immersive storytelling.</a:t>
            </a:r>
          </a:p>
          <a:p>
            <a:pPr>
              <a:buFont typeface="Arial" panose="020B0604020202020204" pitchFamily="34" charset="0"/>
              <a:buChar char="•"/>
            </a:pPr>
            <a:r>
              <a:rPr lang="en-GB" b="1" i="0" dirty="0">
                <a:effectLst/>
                <a:latin typeface="Söhne"/>
              </a:rPr>
              <a:t>Interaction</a:t>
            </a:r>
            <a:r>
              <a:rPr lang="en-GB" b="0" i="0" dirty="0">
                <a:effectLst/>
                <a:latin typeface="Söhne"/>
              </a:rPr>
              <a:t>: Motion sensors detect visitors, activating thematic lights and sounds for a captivating experience.</a:t>
            </a:r>
          </a:p>
          <a:p>
            <a:endParaRPr lang="en-US" dirty="0"/>
          </a:p>
        </p:txBody>
      </p:sp>
      <p:pic>
        <p:nvPicPr>
          <p:cNvPr id="12" name="Picture 11">
            <a:extLst>
              <a:ext uri="{FF2B5EF4-FFF2-40B4-BE49-F238E27FC236}">
                <a16:creationId xmlns:a16="http://schemas.microsoft.com/office/drawing/2014/main" id="{8D66EA8F-85FE-E4AB-C5B4-21F81E8740F8}"/>
              </a:ext>
            </a:extLst>
          </p:cNvPr>
          <p:cNvPicPr>
            <a:picLocks noChangeAspect="1"/>
          </p:cNvPicPr>
          <p:nvPr/>
        </p:nvPicPr>
        <p:blipFill rotWithShape="1">
          <a:blip r:embed="rId2"/>
          <a:srcRect l="6521" r="10905"/>
          <a:stretch/>
        </p:blipFill>
        <p:spPr>
          <a:xfrm>
            <a:off x="6529065" y="10"/>
            <a:ext cx="5662937" cy="6857990"/>
          </a:xfrm>
          <a:custGeom>
            <a:avLst/>
            <a:gdLst/>
            <a:ahLst/>
            <a:cxnLst/>
            <a:rect l="l" t="t" r="r" b="b"/>
            <a:pathLst>
              <a:path w="5662937" h="6858000">
                <a:moveTo>
                  <a:pt x="598332" y="0"/>
                </a:moveTo>
                <a:lnTo>
                  <a:pt x="5662937" y="0"/>
                </a:lnTo>
                <a:lnTo>
                  <a:pt x="5662937" y="6858000"/>
                </a:lnTo>
                <a:lnTo>
                  <a:pt x="0" y="6858000"/>
                </a:lnTo>
                <a:lnTo>
                  <a:pt x="78957" y="6777438"/>
                </a:lnTo>
                <a:cubicBezTo>
                  <a:pt x="291624" y="6544265"/>
                  <a:pt x="490445" y="6275955"/>
                  <a:pt x="672224" y="5969316"/>
                </a:cubicBezTo>
                <a:cubicBezTo>
                  <a:pt x="914596" y="5515036"/>
                  <a:pt x="1066079" y="5030470"/>
                  <a:pt x="1217562" y="4515619"/>
                </a:cubicBezTo>
                <a:cubicBezTo>
                  <a:pt x="1338748" y="3970483"/>
                  <a:pt x="1399341" y="3516203"/>
                  <a:pt x="1399341" y="3061922"/>
                </a:cubicBezTo>
                <a:cubicBezTo>
                  <a:pt x="1399341" y="1948936"/>
                  <a:pt x="1190579" y="1021447"/>
                  <a:pt x="773055" y="279455"/>
                </a:cubicBezTo>
                <a:close/>
              </a:path>
            </a:pathLst>
          </a:custGeom>
        </p:spPr>
      </p:pic>
      <p:sp>
        <p:nvSpPr>
          <p:cNvPr id="8" name="AutoShape 2" descr="An image of the GLOW festival at night in a park, where an Interactive Light and Sound Pathway is the main attraction. The pathway, lined with trees, is alive with vibrant, glowing colors, with each section transitioning into different themes and emotions. Motion sensors installed along the path detect visitors as they walk, triggering enchanting light patterns that change colors and emit various thematic sounds. As visitors move, their presence initiates a light and sound show, which could range from soothing blues and calming water sounds to energizing reds with uplifting music. The entire pathway is a symphony of light and sound that interacts with and responds to the visitors, drawing them into a deeply engaging and sensory-filled festival experience.">
            <a:extLst>
              <a:ext uri="{FF2B5EF4-FFF2-40B4-BE49-F238E27FC236}">
                <a16:creationId xmlns:a16="http://schemas.microsoft.com/office/drawing/2014/main" id="{AD3D35E5-A612-6B37-DB9C-A47B6E6F4C4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81629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56" name="Rectangle 2055">
            <a:extLst>
              <a:ext uri="{FF2B5EF4-FFF2-40B4-BE49-F238E27FC236}">
                <a16:creationId xmlns:a16="http://schemas.microsoft.com/office/drawing/2014/main" id="{B2DFC047-7436-47C0-9459-E76E2E19E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FC6FE3-8D45-1286-90C5-F3868350BED6}"/>
              </a:ext>
            </a:extLst>
          </p:cNvPr>
          <p:cNvSpPr>
            <a:spLocks noGrp="1"/>
          </p:cNvSpPr>
          <p:nvPr>
            <p:ph type="title"/>
          </p:nvPr>
        </p:nvSpPr>
        <p:spPr>
          <a:xfrm>
            <a:off x="720000" y="619200"/>
            <a:ext cx="4991961" cy="1477328"/>
          </a:xfrm>
        </p:spPr>
        <p:txBody>
          <a:bodyPr wrap="square" anchor="ctr">
            <a:normAutofit/>
          </a:bodyPr>
          <a:lstStyle/>
          <a:p>
            <a:r>
              <a:rPr lang="en-US" b="1" i="0" dirty="0">
                <a:effectLst/>
                <a:latin typeface="Söhne"/>
              </a:rPr>
              <a:t>Implementation Highlights</a:t>
            </a:r>
            <a:endParaRPr lang="en-US" dirty="0"/>
          </a:p>
        </p:txBody>
      </p:sp>
      <p:sp>
        <p:nvSpPr>
          <p:cNvPr id="7" name="Content Placeholder 6">
            <a:extLst>
              <a:ext uri="{FF2B5EF4-FFF2-40B4-BE49-F238E27FC236}">
                <a16:creationId xmlns:a16="http://schemas.microsoft.com/office/drawing/2014/main" id="{71F818D6-6C87-6212-C4B2-C8E03918ACC1}"/>
              </a:ext>
            </a:extLst>
          </p:cNvPr>
          <p:cNvSpPr>
            <a:spLocks noGrp="1"/>
          </p:cNvSpPr>
          <p:nvPr>
            <p:ph idx="1"/>
          </p:nvPr>
        </p:nvSpPr>
        <p:spPr>
          <a:xfrm>
            <a:off x="720000" y="2541600"/>
            <a:ext cx="4991962" cy="3216273"/>
          </a:xfrm>
        </p:spPr>
        <p:txBody>
          <a:bodyPr>
            <a:normAutofit/>
          </a:bodyPr>
          <a:lstStyle/>
          <a:p>
            <a:pPr>
              <a:buFont typeface="Arial" panose="020B0604020202020204" pitchFamily="34" charset="0"/>
              <a:buChar char="•"/>
            </a:pPr>
            <a:r>
              <a:rPr lang="en-GB" b="1" i="0">
                <a:effectLst/>
                <a:latin typeface="Söhne"/>
              </a:rPr>
              <a:t>Setup</a:t>
            </a:r>
            <a:r>
              <a:rPr lang="en-GB" b="0" i="0">
                <a:effectLst/>
                <a:latin typeface="Söhne"/>
              </a:rPr>
              <a:t>: Each motion sensor controls a pathway section, blending LEDs and sounds for thematic representation.</a:t>
            </a:r>
          </a:p>
          <a:p>
            <a:pPr>
              <a:buFont typeface="Arial" panose="020B0604020202020204" pitchFamily="34" charset="0"/>
              <a:buChar char="•"/>
            </a:pPr>
            <a:r>
              <a:rPr lang="en-GB" b="1" i="0">
                <a:effectLst/>
                <a:latin typeface="Söhne"/>
              </a:rPr>
              <a:t>Programming</a:t>
            </a:r>
            <a:r>
              <a:rPr lang="en-GB" b="0" i="0">
                <a:effectLst/>
                <a:latin typeface="Söhne"/>
              </a:rPr>
              <a:t>: Arduino scripts synchronize sensory outputs, creating dynamic visual and auditory effects based on ambient conditions.</a:t>
            </a:r>
          </a:p>
          <a:p>
            <a:endParaRPr lang="en-US" dirty="0"/>
          </a:p>
        </p:txBody>
      </p:sp>
      <p:pic>
        <p:nvPicPr>
          <p:cNvPr id="2054" name="Picture 6" descr="An Open Source Platform for Presenting Dynamic Visual Stimuli | eNeuro">
            <a:extLst>
              <a:ext uri="{FF2B5EF4-FFF2-40B4-BE49-F238E27FC236}">
                <a16:creationId xmlns:a16="http://schemas.microsoft.com/office/drawing/2014/main" id="{BCB8BD05-2C64-A8DF-FB60-F46A05A8716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 b="12109"/>
          <a:stretch/>
        </p:blipFill>
        <p:spPr bwMode="auto">
          <a:xfrm>
            <a:off x="7127398" y="2"/>
            <a:ext cx="5064604" cy="3249613"/>
          </a:xfrm>
          <a:custGeom>
            <a:avLst/>
            <a:gdLst/>
            <a:ahLst/>
            <a:cxnLst/>
            <a:rect l="l" t="t" r="r" b="b"/>
            <a:pathLst>
              <a:path w="5064604" h="3249613">
                <a:moveTo>
                  <a:pt x="0" y="0"/>
                </a:moveTo>
                <a:lnTo>
                  <a:pt x="5064604" y="0"/>
                </a:lnTo>
                <a:lnTo>
                  <a:pt x="5064604" y="3249613"/>
                </a:lnTo>
                <a:lnTo>
                  <a:pt x="794775" y="3249613"/>
                </a:lnTo>
                <a:lnTo>
                  <a:pt x="801008" y="3061920"/>
                </a:lnTo>
                <a:cubicBezTo>
                  <a:pt x="801008" y="1948934"/>
                  <a:pt x="592246" y="1021445"/>
                  <a:pt x="174722" y="279453"/>
                </a:cubicBezTo>
                <a:close/>
              </a:path>
            </a:pathLst>
          </a:cu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36FD152C-F0B4-F485-9B93-24B181C279B6}"/>
              </a:ext>
            </a:extLst>
          </p:cNvPr>
          <p:cNvPicPr>
            <a:picLocks noChangeAspect="1"/>
          </p:cNvPicPr>
          <p:nvPr/>
        </p:nvPicPr>
        <p:blipFill rotWithShape="1">
          <a:blip r:embed="rId3"/>
          <a:srcRect t="34872" r="-2" b="10801"/>
          <a:stretch/>
        </p:blipFill>
        <p:spPr>
          <a:xfrm>
            <a:off x="5549901" y="3249615"/>
            <a:ext cx="6642100" cy="3608387"/>
          </a:xfrm>
          <a:custGeom>
            <a:avLst/>
            <a:gdLst/>
            <a:ahLst/>
            <a:cxnLst/>
            <a:rect l="l" t="t" r="r" b="b"/>
            <a:pathLst>
              <a:path w="6642100" h="3608387">
                <a:moveTo>
                  <a:pt x="2372273" y="0"/>
                </a:moveTo>
                <a:lnTo>
                  <a:pt x="6642100" y="0"/>
                </a:lnTo>
                <a:lnTo>
                  <a:pt x="6642100" y="3608387"/>
                </a:lnTo>
                <a:lnTo>
                  <a:pt x="0" y="3608387"/>
                </a:lnTo>
                <a:lnTo>
                  <a:pt x="3" y="3608385"/>
                </a:lnTo>
                <a:lnTo>
                  <a:pt x="979164" y="3608385"/>
                </a:lnTo>
                <a:lnTo>
                  <a:pt x="1058121" y="3527823"/>
                </a:lnTo>
                <a:cubicBezTo>
                  <a:pt x="1270788" y="3294650"/>
                  <a:pt x="1469609" y="3026340"/>
                  <a:pt x="1651388" y="2719701"/>
                </a:cubicBezTo>
                <a:cubicBezTo>
                  <a:pt x="1893760" y="2265421"/>
                  <a:pt x="2045243" y="1780855"/>
                  <a:pt x="2196726" y="1266004"/>
                </a:cubicBezTo>
                <a:cubicBezTo>
                  <a:pt x="2287616" y="857152"/>
                  <a:pt x="2344422" y="499407"/>
                  <a:pt x="2367144" y="154437"/>
                </a:cubicBezTo>
                <a:close/>
              </a:path>
            </a:pathLst>
          </a:custGeom>
        </p:spPr>
      </p:pic>
    </p:spTree>
    <p:extLst>
      <p:ext uri="{BB962C8B-B14F-4D97-AF65-F5344CB8AC3E}">
        <p14:creationId xmlns:p14="http://schemas.microsoft.com/office/powerpoint/2010/main" val="4066837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 name="Rectangle 50">
            <a:extLst>
              <a:ext uri="{FF2B5EF4-FFF2-40B4-BE49-F238E27FC236}">
                <a16:creationId xmlns:a16="http://schemas.microsoft.com/office/drawing/2014/main" id="{308119F7-B84E-4EBF-919F-A9B0F6D92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DAA17479-17CB-402A-8689-750C6F3858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FC6FE3-8D45-1286-90C5-F3868350BED6}"/>
              </a:ext>
            </a:extLst>
          </p:cNvPr>
          <p:cNvSpPr>
            <a:spLocks noGrp="1"/>
          </p:cNvSpPr>
          <p:nvPr>
            <p:ph type="title"/>
          </p:nvPr>
        </p:nvSpPr>
        <p:spPr>
          <a:xfrm>
            <a:off x="720000" y="619200"/>
            <a:ext cx="3107463" cy="5510138"/>
          </a:xfrm>
        </p:spPr>
        <p:txBody>
          <a:bodyPr>
            <a:normAutofit/>
          </a:bodyPr>
          <a:lstStyle/>
          <a:p>
            <a:r>
              <a:rPr lang="en-US" b="1" i="0" dirty="0">
                <a:effectLst/>
                <a:latin typeface="Söhne"/>
              </a:rPr>
              <a:t>Looking Forward</a:t>
            </a:r>
            <a:endParaRPr lang="en-US" dirty="0"/>
          </a:p>
        </p:txBody>
      </p:sp>
      <p:sp useBgFill="1">
        <p:nvSpPr>
          <p:cNvPr id="55" name="Freeform: Shape 54">
            <a:extLst>
              <a:ext uri="{FF2B5EF4-FFF2-40B4-BE49-F238E27FC236}">
                <a16:creationId xmlns:a16="http://schemas.microsoft.com/office/drawing/2014/main" id="{F534AA72-89BF-4BB0-B339-DEB9FC7F1B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2978" y="0"/>
            <a:ext cx="7809022" cy="6858000"/>
          </a:xfrm>
          <a:custGeom>
            <a:avLst/>
            <a:gdLst>
              <a:gd name="connsiteX0" fmla="*/ 27229 w 7809022"/>
              <a:gd name="connsiteY0" fmla="*/ 0 h 6858000"/>
              <a:gd name="connsiteX1" fmla="*/ 7809022 w 7809022"/>
              <a:gd name="connsiteY1" fmla="*/ 0 h 6858000"/>
              <a:gd name="connsiteX2" fmla="*/ 7809022 w 7809022"/>
              <a:gd name="connsiteY2" fmla="*/ 6858000 h 6858000"/>
              <a:gd name="connsiteX3" fmla="*/ 41303 w 7809022"/>
              <a:gd name="connsiteY3" fmla="*/ 6858000 h 6858000"/>
              <a:gd name="connsiteX4" fmla="*/ 41303 w 7809022"/>
              <a:gd name="connsiteY4" fmla="*/ 6822879 h 6858000"/>
              <a:gd name="connsiteX5" fmla="*/ 41303 w 7809022"/>
              <a:gd name="connsiteY5" fmla="*/ 6667752 h 6858000"/>
              <a:gd name="connsiteX6" fmla="*/ 0 w 7809022"/>
              <a:gd name="connsiteY6" fmla="*/ 3813425 h 6858000"/>
              <a:gd name="connsiteX7" fmla="*/ 41303 w 7809022"/>
              <a:gd name="connsiteY7" fmla="*/ 2572413 h 6858000"/>
              <a:gd name="connsiteX8" fmla="*/ 41303 w 7809022"/>
              <a:gd name="connsiteY8" fmla="*/ 1496869 h 6858000"/>
              <a:gd name="connsiteX9" fmla="*/ 41303 w 7809022"/>
              <a:gd name="connsiteY9" fmla="*/ 1083199 h 6858000"/>
              <a:gd name="connsiteX10" fmla="*/ 0 w 7809022"/>
              <a:gd name="connsiteY10" fmla="*/ 545427 h 6858000"/>
              <a:gd name="connsiteX11" fmla="*/ 22153 w 7809022"/>
              <a:gd name="connsiteY11" fmla="*/ 10166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9022" h="6858000">
                <a:moveTo>
                  <a:pt x="27229" y="0"/>
                </a:moveTo>
                <a:lnTo>
                  <a:pt x="7809022" y="0"/>
                </a:lnTo>
                <a:lnTo>
                  <a:pt x="7809022" y="6858000"/>
                </a:lnTo>
                <a:lnTo>
                  <a:pt x="41303" y="6858000"/>
                </a:lnTo>
                <a:lnTo>
                  <a:pt x="41303" y="6822879"/>
                </a:lnTo>
                <a:cubicBezTo>
                  <a:pt x="41303" y="6760828"/>
                  <a:pt x="41303" y="6709119"/>
                  <a:pt x="41303" y="6667752"/>
                </a:cubicBezTo>
                <a:cubicBezTo>
                  <a:pt x="41303" y="6667752"/>
                  <a:pt x="41303" y="6667752"/>
                  <a:pt x="0" y="3813425"/>
                </a:cubicBezTo>
                <a:cubicBezTo>
                  <a:pt x="0" y="3813425"/>
                  <a:pt x="0" y="3813425"/>
                  <a:pt x="41303" y="2572413"/>
                </a:cubicBezTo>
                <a:cubicBezTo>
                  <a:pt x="41303" y="2572413"/>
                  <a:pt x="41303" y="2572413"/>
                  <a:pt x="41303" y="1496869"/>
                </a:cubicBezTo>
                <a:cubicBezTo>
                  <a:pt x="41303" y="1455502"/>
                  <a:pt x="41303" y="1290034"/>
                  <a:pt x="41303" y="1083199"/>
                </a:cubicBezTo>
                <a:cubicBezTo>
                  <a:pt x="41303" y="876364"/>
                  <a:pt x="0" y="710895"/>
                  <a:pt x="0" y="545427"/>
                </a:cubicBezTo>
                <a:cubicBezTo>
                  <a:pt x="0" y="545427"/>
                  <a:pt x="0" y="545427"/>
                  <a:pt x="22153" y="101661"/>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graphicFrame>
        <p:nvGraphicFramePr>
          <p:cNvPr id="18" name="Content Placeholder 6">
            <a:extLst>
              <a:ext uri="{FF2B5EF4-FFF2-40B4-BE49-F238E27FC236}">
                <a16:creationId xmlns:a16="http://schemas.microsoft.com/office/drawing/2014/main" id="{30788418-4A24-BE55-54D4-DD5E3D63DF37}"/>
              </a:ext>
            </a:extLst>
          </p:cNvPr>
          <p:cNvGraphicFramePr>
            <a:graphicFrameLocks noGrp="1"/>
          </p:cNvGraphicFramePr>
          <p:nvPr>
            <p:ph idx="1"/>
            <p:extLst>
              <p:ext uri="{D42A27DB-BD31-4B8C-83A1-F6EECF244321}">
                <p14:modId xmlns:p14="http://schemas.microsoft.com/office/powerpoint/2010/main" val="1070953768"/>
              </p:ext>
            </p:extLst>
          </p:nvPr>
        </p:nvGraphicFramePr>
        <p:xfrm>
          <a:off x="4765061" y="1042989"/>
          <a:ext cx="6188689" cy="54093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968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69CF112-CE49-4CE6-991F-E4A6FCAD4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ny question marks on black background">
            <a:extLst>
              <a:ext uri="{FF2B5EF4-FFF2-40B4-BE49-F238E27FC236}">
                <a16:creationId xmlns:a16="http://schemas.microsoft.com/office/drawing/2014/main" id="{51E32508-2D9B-CDF9-6B6E-81419E18E50B}"/>
              </a:ext>
            </a:extLst>
          </p:cNvPr>
          <p:cNvPicPr>
            <a:picLocks noChangeAspect="1"/>
          </p:cNvPicPr>
          <p:nvPr/>
        </p:nvPicPr>
        <p:blipFill rotWithShape="1">
          <a:blip r:embed="rId2"/>
          <a:srcRect l="56782" r="2" b="2"/>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1">
            <a:extLst>
              <a:ext uri="{FF2B5EF4-FFF2-40B4-BE49-F238E27FC236}">
                <a16:creationId xmlns:a16="http://schemas.microsoft.com/office/drawing/2014/main" id="{6F81A756-A217-4533-B384-6FEB33C993AA}"/>
              </a:ext>
            </a:extLst>
          </p:cNvPr>
          <p:cNvSpPr>
            <a:spLocks noGrp="1"/>
          </p:cNvSpPr>
          <p:nvPr>
            <p:ph type="title"/>
          </p:nvPr>
        </p:nvSpPr>
        <p:spPr>
          <a:xfrm>
            <a:off x="720000" y="619200"/>
            <a:ext cx="6923812" cy="1477328"/>
          </a:xfrm>
        </p:spPr>
        <p:txBody>
          <a:bodyPr wrap="square" anchor="ctr">
            <a:normAutofit/>
          </a:bodyPr>
          <a:lstStyle/>
          <a:p>
            <a:r>
              <a:rPr lang="en-GB" b="1" i="0" dirty="0">
                <a:effectLst/>
                <a:latin typeface="Söhne"/>
              </a:rPr>
              <a:t>Conclusion</a:t>
            </a:r>
            <a:br>
              <a:rPr lang="en-GB" b="1" i="0" dirty="0">
                <a:effectLst/>
                <a:latin typeface="Söhne"/>
              </a:rPr>
            </a:br>
            <a:endParaRPr lang="en-US" dirty="0"/>
          </a:p>
        </p:txBody>
      </p:sp>
      <p:sp>
        <p:nvSpPr>
          <p:cNvPr id="3" name="Content Placeholder 2">
            <a:extLst>
              <a:ext uri="{FF2B5EF4-FFF2-40B4-BE49-F238E27FC236}">
                <a16:creationId xmlns:a16="http://schemas.microsoft.com/office/drawing/2014/main" id="{CD439DB1-5016-378C-4969-CF45DD3AA104}"/>
              </a:ext>
            </a:extLst>
          </p:cNvPr>
          <p:cNvSpPr>
            <a:spLocks noGrp="1"/>
          </p:cNvSpPr>
          <p:nvPr>
            <p:ph idx="1"/>
          </p:nvPr>
        </p:nvSpPr>
        <p:spPr>
          <a:xfrm>
            <a:off x="719999" y="2541600"/>
            <a:ext cx="6923813" cy="3216273"/>
          </a:xfrm>
        </p:spPr>
        <p:txBody>
          <a:bodyPr>
            <a:normAutofit/>
          </a:bodyPr>
          <a:lstStyle/>
          <a:p>
            <a:pPr marL="0" indent="0">
              <a:buNone/>
            </a:pPr>
            <a:endParaRPr lang="en-GB" b="1" i="0" dirty="0">
              <a:effectLst/>
              <a:latin typeface="Söhne"/>
            </a:endParaRPr>
          </a:p>
          <a:p>
            <a:pPr algn="l">
              <a:buFont typeface="Arial" panose="020B0604020202020204" pitchFamily="34" charset="0"/>
              <a:buChar char="•"/>
            </a:pPr>
            <a:r>
              <a:rPr lang="en-GB" b="1" i="0" dirty="0">
                <a:solidFill>
                  <a:srgbClr val="ECECEC"/>
                </a:solidFill>
                <a:effectLst/>
                <a:latin typeface="Söhne"/>
              </a:rPr>
              <a:t>Summary</a:t>
            </a:r>
            <a:r>
              <a:rPr lang="en-GB" b="0" i="0" dirty="0">
                <a:solidFill>
                  <a:srgbClr val="ECECEC"/>
                </a:solidFill>
                <a:effectLst/>
                <a:latin typeface="Söhne"/>
              </a:rPr>
              <a:t>: The prototype project showcases the fusion of technology with natural and narrative elements, offering a new way to experience the park during the GLOW Festival.</a:t>
            </a:r>
          </a:p>
          <a:p>
            <a:pPr algn="l">
              <a:buFont typeface="Arial" panose="020B0604020202020204" pitchFamily="34" charset="0"/>
              <a:buChar char="•"/>
            </a:pPr>
            <a:r>
              <a:rPr lang="en-GB" b="1" i="0" dirty="0">
                <a:solidFill>
                  <a:srgbClr val="ECECEC"/>
                </a:solidFill>
                <a:effectLst/>
                <a:latin typeface="Söhne"/>
              </a:rPr>
              <a:t>Invitation</a:t>
            </a:r>
            <a:r>
              <a:rPr lang="en-GB" b="0" i="0" dirty="0">
                <a:solidFill>
                  <a:srgbClr val="ECECEC"/>
                </a:solidFill>
                <a:effectLst/>
                <a:latin typeface="Söhne"/>
              </a:rPr>
              <a:t>: Feedback is welcome and ideas to enrich this journey further.</a:t>
            </a:r>
          </a:p>
          <a:p>
            <a:endParaRPr lang="en-US" dirty="0"/>
          </a:p>
        </p:txBody>
      </p:sp>
    </p:spTree>
    <p:extLst>
      <p:ext uri="{BB962C8B-B14F-4D97-AF65-F5344CB8AC3E}">
        <p14:creationId xmlns:p14="http://schemas.microsoft.com/office/powerpoint/2010/main" val="2945105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335243F2-87BD-4C47-8358-ACFE608D3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5B33439-EC96-4835-9DF2-CFA3336E0E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7302CD-4C1F-6365-CD09-9B7840EDA967}"/>
              </a:ext>
            </a:extLst>
          </p:cNvPr>
          <p:cNvSpPr>
            <a:spLocks noGrp="1"/>
          </p:cNvSpPr>
          <p:nvPr>
            <p:ph type="title"/>
          </p:nvPr>
        </p:nvSpPr>
        <p:spPr>
          <a:xfrm>
            <a:off x="720000" y="1554630"/>
            <a:ext cx="5015638" cy="1969770"/>
          </a:xfrm>
        </p:spPr>
        <p:txBody>
          <a:bodyPr vert="horz" wrap="square" lIns="0" tIns="0" rIns="0" bIns="0" rtlCol="0" anchor="b" anchorCtr="0">
            <a:normAutofit/>
          </a:bodyPr>
          <a:lstStyle/>
          <a:p>
            <a:pPr algn="ctr"/>
            <a:r>
              <a:rPr lang="en-US" sz="5600" spc="-100" dirty="0"/>
              <a:t>Thank you!</a:t>
            </a:r>
          </a:p>
        </p:txBody>
      </p:sp>
      <p:grpSp>
        <p:nvGrpSpPr>
          <p:cNvPr id="16" name="Group 15">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17"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1" name="Group 20">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6" y="5503147"/>
            <a:ext cx="2117174" cy="588806"/>
            <a:chOff x="4549904" y="5078157"/>
            <a:chExt cx="3023338" cy="840818"/>
          </a:xfrm>
        </p:grpSpPr>
        <p:sp>
          <p:nvSpPr>
            <p:cNvPr id="22"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4"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7" name="Graphic 6" descr="Smiling Face with No Fill">
            <a:extLst>
              <a:ext uri="{FF2B5EF4-FFF2-40B4-BE49-F238E27FC236}">
                <a16:creationId xmlns:a16="http://schemas.microsoft.com/office/drawing/2014/main" id="{21E8FA10-77E1-4F29-9D72-1376E18870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44525" y="917269"/>
            <a:ext cx="5014800" cy="5014800"/>
          </a:xfrm>
          <a:custGeom>
            <a:avLst/>
            <a:gdLst/>
            <a:ahLst/>
            <a:cxnLst/>
            <a:rect l="l" t="t" r="r" b="b"/>
            <a:pathLst>
              <a:path w="5014800" h="5409338">
                <a:moveTo>
                  <a:pt x="0" y="0"/>
                </a:moveTo>
                <a:lnTo>
                  <a:pt x="5014800" y="0"/>
                </a:lnTo>
                <a:lnTo>
                  <a:pt x="5014800" y="5409338"/>
                </a:lnTo>
                <a:lnTo>
                  <a:pt x="0" y="5409338"/>
                </a:lnTo>
                <a:close/>
              </a:path>
            </a:pathLst>
          </a:custGeom>
        </p:spPr>
      </p:pic>
    </p:spTree>
    <p:extLst>
      <p:ext uri="{BB962C8B-B14F-4D97-AF65-F5344CB8AC3E}">
        <p14:creationId xmlns:p14="http://schemas.microsoft.com/office/powerpoint/2010/main" val="744660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otalTime>420</TotalTime>
  <Words>358</Words>
  <Application>Microsoft Office PowerPoint</Application>
  <PresentationFormat>Widescreen</PresentationFormat>
  <Paragraphs>36</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Avenir Next LT Pro</vt:lpstr>
      <vt:lpstr>Calibri</vt:lpstr>
      <vt:lpstr>Rockwell Nova Light</vt:lpstr>
      <vt:lpstr>Söhne</vt:lpstr>
      <vt:lpstr>The Hand Extrablack</vt:lpstr>
      <vt:lpstr>BlobVTI</vt:lpstr>
      <vt:lpstr>Interactive Light and Sound Display with Arduino  Synchronizing the magic of music and light </vt:lpstr>
      <vt:lpstr>Table of Contents </vt:lpstr>
      <vt:lpstr>Introduction </vt:lpstr>
      <vt:lpstr>Components and Tools </vt:lpstr>
      <vt:lpstr>Conceptualizing the Experience </vt:lpstr>
      <vt:lpstr>Implementation Highlights</vt:lpstr>
      <vt:lpstr>Looking Forward</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Phenomenon of People Buying the New iPhone 15</dc:title>
  <dc:creator>Никола Момчилов</dc:creator>
  <cp:lastModifiedBy>Никола Момчилов</cp:lastModifiedBy>
  <cp:revision>7</cp:revision>
  <dcterms:created xsi:type="dcterms:W3CDTF">2023-10-10T21:31:15Z</dcterms:created>
  <dcterms:modified xsi:type="dcterms:W3CDTF">2024-04-20T15:40:45Z</dcterms:modified>
</cp:coreProperties>
</file>

<file path=docProps/thumbnail.jpeg>
</file>